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39" r:id="rId4"/>
    <p:sldId id="263" r:id="rId5"/>
    <p:sldId id="325" r:id="rId6"/>
    <p:sldId id="321" r:id="rId7"/>
    <p:sldId id="323" r:id="rId8"/>
    <p:sldId id="259" r:id="rId9"/>
    <p:sldId id="336" r:id="rId10"/>
    <p:sldId id="268" r:id="rId11"/>
    <p:sldId id="328" r:id="rId12"/>
    <p:sldId id="286" r:id="rId13"/>
    <p:sldId id="332" r:id="rId14"/>
    <p:sldId id="334" r:id="rId15"/>
    <p:sldId id="281" r:id="rId16"/>
    <p:sldId id="338" r:id="rId17"/>
  </p:sldIdLst>
  <p:sldSz cx="12188825" cy="9144000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537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1075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6131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215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688565" algn="l" defTabSz="107542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3226278" algn="l" defTabSz="107542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763990" algn="l" defTabSz="107542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4301703" algn="l" defTabSz="107542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5" autoAdjust="0"/>
    <p:restoredTop sz="94671" autoAdjust="0"/>
  </p:normalViewPr>
  <p:slideViewPr>
    <p:cSldViewPr>
      <p:cViewPr>
        <p:scale>
          <a:sx n="50" d="100"/>
          <a:sy n="50" d="100"/>
        </p:scale>
        <p:origin x="-1254" y="-138"/>
      </p:cViewPr>
      <p:guideLst>
        <p:guide orient="horz" pos="2880"/>
        <p:guide pos="3839"/>
      </p:guideLst>
    </p:cSldViewPr>
  </p:slideViewPr>
  <p:outlineViewPr>
    <p:cViewPr>
      <p:scale>
        <a:sx n="33" d="100"/>
        <a:sy n="33" d="100"/>
      </p:scale>
      <p:origin x="0" y="98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46" y="-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pPr>
              <a:defRPr/>
            </a:pPr>
            <a:fld id="{5C28128E-8FD2-4C98-A988-977BD5601FF8}" type="datetimeFigureOut">
              <a:rPr lang="ro-RO"/>
              <a:pPr>
                <a:defRPr/>
              </a:pPr>
              <a:t>19.03.2018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pPr>
              <a:defRPr/>
            </a:pPr>
            <a:fld id="{986B8261-2E51-4DA4-8232-E80E5157D9E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0195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2F89842-7B9F-46D1-BD98-B69C54AB7573}" type="datetimeFigureOut">
              <a:rPr lang="ro-RO"/>
              <a:pPr>
                <a:defRPr/>
              </a:pPr>
              <a:t>19.03.2018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7187" cy="4467225"/>
          </a:xfrm>
          <a:prstGeom prst="rect">
            <a:avLst/>
          </a:prstGeom>
        </p:spPr>
        <p:txBody>
          <a:bodyPr vert="horz" lIns="92034" tIns="46017" rIns="92034" bIns="460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726F73C-DFA2-4044-BCB4-6C66520E9B3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5314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7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542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1313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508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8565" algn="l" defTabSz="10754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26278" algn="l" defTabSz="10754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63990" algn="l" defTabSz="10754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01703" algn="l" defTabSz="10754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1" y="4166174"/>
            <a:ext cx="10492740" cy="2874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1" y="7599680"/>
            <a:ext cx="8641081" cy="34273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7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3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AB02-F560-4927-A374-13642F0B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99E4-FC42-4202-A1CF-B8CE3A742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537079"/>
            <a:ext cx="2777490" cy="114429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537079"/>
            <a:ext cx="8126730" cy="11442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5D09-77AE-4438-B7E6-DFCAC47C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571221"/>
            <a:ext cx="11109961" cy="27070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7221" y="3725333"/>
            <a:ext cx="11109961" cy="804672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3195-B2A6-4EF7-BEC0-53B55FAF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B72F-0BFD-4BAB-BC3F-B6F86D77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8617944"/>
            <a:ext cx="10492740" cy="2663613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5684248"/>
            <a:ext cx="10492740" cy="29336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77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8C62-9C78-491C-B0FA-EA994CA1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3129290"/>
            <a:ext cx="5452110" cy="885077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3129290"/>
            <a:ext cx="5452110" cy="885077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0212-A07F-4A88-9B14-A5C2F9875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3" y="3001999"/>
            <a:ext cx="5454253" cy="125109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713" indent="0">
              <a:buNone/>
              <a:defRPr sz="2400" b="1"/>
            </a:lvl2pPr>
            <a:lvl3pPr marL="1075426" indent="0">
              <a:buNone/>
              <a:defRPr sz="2100" b="1"/>
            </a:lvl3pPr>
            <a:lvl4pPr marL="1613139" indent="0">
              <a:buNone/>
              <a:defRPr sz="1900" b="1"/>
            </a:lvl4pPr>
            <a:lvl5pPr marL="2150852" indent="0">
              <a:buNone/>
              <a:defRPr sz="1900" b="1"/>
            </a:lvl5pPr>
            <a:lvl6pPr marL="2688565" indent="0">
              <a:buNone/>
              <a:defRPr sz="1900" b="1"/>
            </a:lvl6pPr>
            <a:lvl7pPr marL="3226278" indent="0">
              <a:buNone/>
              <a:defRPr sz="1900" b="1"/>
            </a:lvl7pPr>
            <a:lvl8pPr marL="3763990" indent="0">
              <a:buNone/>
              <a:defRPr sz="1900" b="1"/>
            </a:lvl8pPr>
            <a:lvl9pPr marL="430170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3" y="4253089"/>
            <a:ext cx="5454253" cy="772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7" y="3001999"/>
            <a:ext cx="5456396" cy="125109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713" indent="0">
              <a:buNone/>
              <a:defRPr sz="2400" b="1"/>
            </a:lvl2pPr>
            <a:lvl3pPr marL="1075426" indent="0">
              <a:buNone/>
              <a:defRPr sz="2100" b="1"/>
            </a:lvl3pPr>
            <a:lvl4pPr marL="1613139" indent="0">
              <a:buNone/>
              <a:defRPr sz="1900" b="1"/>
            </a:lvl4pPr>
            <a:lvl5pPr marL="2150852" indent="0">
              <a:buNone/>
              <a:defRPr sz="1900" b="1"/>
            </a:lvl5pPr>
            <a:lvl6pPr marL="2688565" indent="0">
              <a:buNone/>
              <a:defRPr sz="1900" b="1"/>
            </a:lvl6pPr>
            <a:lvl7pPr marL="3226278" indent="0">
              <a:buNone/>
              <a:defRPr sz="1900" b="1"/>
            </a:lvl7pPr>
            <a:lvl8pPr marL="3763990" indent="0">
              <a:buNone/>
              <a:defRPr sz="1900" b="1"/>
            </a:lvl8pPr>
            <a:lvl9pPr marL="430170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7" y="4253089"/>
            <a:ext cx="5456396" cy="772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93BE-EBA9-458F-BC87-98FDF9064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8CBE-9D5D-40FF-988A-0BCBAFECD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B491-AE61-48FA-B1AC-33BFAE3BF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4" y="533964"/>
            <a:ext cx="4061222" cy="22724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0" y="533973"/>
            <a:ext cx="6900864" cy="1144608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4" y="2806424"/>
            <a:ext cx="4061222" cy="9173635"/>
          </a:xfrm>
        </p:spPr>
        <p:txBody>
          <a:bodyPr/>
          <a:lstStyle>
            <a:lvl1pPr marL="0" indent="0">
              <a:buNone/>
              <a:defRPr sz="1600"/>
            </a:lvl1pPr>
            <a:lvl2pPr marL="537713" indent="0">
              <a:buNone/>
              <a:defRPr sz="1400"/>
            </a:lvl2pPr>
            <a:lvl3pPr marL="1075426" indent="0">
              <a:buNone/>
              <a:defRPr sz="1200"/>
            </a:lvl3pPr>
            <a:lvl4pPr marL="1613139" indent="0">
              <a:buNone/>
              <a:defRPr sz="1100"/>
            </a:lvl4pPr>
            <a:lvl5pPr marL="2150852" indent="0">
              <a:buNone/>
              <a:defRPr sz="1100"/>
            </a:lvl5pPr>
            <a:lvl6pPr marL="2688565" indent="0">
              <a:buNone/>
              <a:defRPr sz="1100"/>
            </a:lvl6pPr>
            <a:lvl7pPr marL="3226278" indent="0">
              <a:buNone/>
              <a:defRPr sz="1100"/>
            </a:lvl7pPr>
            <a:lvl8pPr marL="3763990" indent="0">
              <a:buNone/>
              <a:defRPr sz="1100"/>
            </a:lvl8pPr>
            <a:lvl9pPr marL="43017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1037-CC57-46EB-B9AE-94D4F30B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9387841"/>
            <a:ext cx="7406640" cy="110828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1198316"/>
            <a:ext cx="7406640" cy="804672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7713" indent="0">
              <a:buNone/>
              <a:defRPr sz="3300"/>
            </a:lvl2pPr>
            <a:lvl3pPr marL="1075426" indent="0">
              <a:buNone/>
              <a:defRPr sz="2800"/>
            </a:lvl3pPr>
            <a:lvl4pPr marL="1613139" indent="0">
              <a:buNone/>
              <a:defRPr sz="2400"/>
            </a:lvl4pPr>
            <a:lvl5pPr marL="2150852" indent="0">
              <a:buNone/>
              <a:defRPr sz="2400"/>
            </a:lvl5pPr>
            <a:lvl6pPr marL="2688565" indent="0">
              <a:buNone/>
              <a:defRPr sz="2400"/>
            </a:lvl6pPr>
            <a:lvl7pPr marL="3226278" indent="0">
              <a:buNone/>
              <a:defRPr sz="2400"/>
            </a:lvl7pPr>
            <a:lvl8pPr marL="3763990" indent="0">
              <a:buNone/>
              <a:defRPr sz="2400"/>
            </a:lvl8pPr>
            <a:lvl9pPr marL="4301703" indent="0">
              <a:buNone/>
              <a:defRPr sz="24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10496129"/>
            <a:ext cx="7406640" cy="1573952"/>
          </a:xfrm>
        </p:spPr>
        <p:txBody>
          <a:bodyPr/>
          <a:lstStyle>
            <a:lvl1pPr marL="0" indent="0">
              <a:buNone/>
              <a:defRPr sz="1600"/>
            </a:lvl1pPr>
            <a:lvl2pPr marL="537713" indent="0">
              <a:buNone/>
              <a:defRPr sz="1400"/>
            </a:lvl2pPr>
            <a:lvl3pPr marL="1075426" indent="0">
              <a:buNone/>
              <a:defRPr sz="1200"/>
            </a:lvl3pPr>
            <a:lvl4pPr marL="1613139" indent="0">
              <a:buNone/>
              <a:defRPr sz="1100"/>
            </a:lvl4pPr>
            <a:lvl5pPr marL="2150852" indent="0">
              <a:buNone/>
              <a:defRPr sz="1100"/>
            </a:lvl5pPr>
            <a:lvl6pPr marL="2688565" indent="0">
              <a:buNone/>
              <a:defRPr sz="1100"/>
            </a:lvl6pPr>
            <a:lvl7pPr marL="3226278" indent="0">
              <a:buNone/>
              <a:defRPr sz="1100"/>
            </a:lvl7pPr>
            <a:lvl8pPr marL="3763990" indent="0">
              <a:buNone/>
              <a:defRPr sz="1100"/>
            </a:lvl8pPr>
            <a:lvl9pPr marL="43017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63D4-A22B-4771-A9F6-1BE64C9EA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7221" y="537069"/>
            <a:ext cx="11109961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43" tIns="53771" rIns="107543" bIns="537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title style</a:t>
            </a:r>
            <a:endParaRPr lang="ro-RO" altLang="ro-R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7221" y="3129290"/>
            <a:ext cx="11109961" cy="88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43" tIns="53771" rIns="107543" bIns="53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text styles</a:t>
            </a:r>
          </a:p>
          <a:p>
            <a:pPr lvl="1"/>
            <a:r>
              <a:rPr lang="en-US" altLang="ro-RO" smtClean="0"/>
              <a:t>Second level</a:t>
            </a:r>
          </a:p>
          <a:p>
            <a:pPr lvl="2"/>
            <a:r>
              <a:rPr lang="en-US" altLang="ro-RO" smtClean="0"/>
              <a:t>Third level</a:t>
            </a:r>
          </a:p>
          <a:p>
            <a:pPr lvl="3"/>
            <a:r>
              <a:rPr lang="en-US" altLang="ro-RO" smtClean="0"/>
              <a:t>Fourth level</a:t>
            </a:r>
          </a:p>
          <a:p>
            <a:pPr lvl="4"/>
            <a:r>
              <a:rPr lang="en-US" altLang="ro-RO" smtClean="0"/>
              <a:t>Fifth level</a:t>
            </a:r>
            <a:endParaRPr lang="ro-RO" altLang="ro-R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12430205"/>
            <a:ext cx="2880360" cy="714023"/>
          </a:xfrm>
          <a:prstGeom prst="rect">
            <a:avLst/>
          </a:prstGeom>
        </p:spPr>
        <p:txBody>
          <a:bodyPr vert="horz" lIns="107543" tIns="53771" rIns="107543" bIns="53771" rtlCol="0" anchor="ctr"/>
          <a:lstStyle>
            <a:lvl1pPr algn="l" eaLnBrk="0" hangingPunct="0">
              <a:defRPr sz="14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1" y="12430205"/>
            <a:ext cx="3909060" cy="714023"/>
          </a:xfrm>
          <a:prstGeom prst="rect">
            <a:avLst/>
          </a:prstGeom>
        </p:spPr>
        <p:txBody>
          <a:bodyPr vert="horz" lIns="107543" tIns="53771" rIns="107543" bIns="53771" rtlCol="0" anchor="ctr"/>
          <a:lstStyle>
            <a:lvl1pPr algn="ctr" eaLnBrk="0" hangingPunct="0">
              <a:defRPr sz="14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2" y="12430205"/>
            <a:ext cx="2880360" cy="714023"/>
          </a:xfrm>
          <a:prstGeom prst="rect">
            <a:avLst/>
          </a:prstGeom>
        </p:spPr>
        <p:txBody>
          <a:bodyPr vert="horz" lIns="107543" tIns="53771" rIns="107543" bIns="53771" rtlCol="0" anchor="ctr"/>
          <a:lstStyle>
            <a:lvl1pPr algn="r" eaLnBrk="0" hangingPunct="0">
              <a:defRPr sz="14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38CB4BC-8140-4AF0-8AF2-B81EBE28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771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542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1313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5085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3285" indent="-4032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3783" indent="-3360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282" indent="-2688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995" indent="-2688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708" indent="-2688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7421" indent="-268856" algn="l" defTabSz="10754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95134" indent="-268856" algn="l" defTabSz="10754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847" indent="-268856" algn="l" defTabSz="10754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70560" indent="-268856" algn="l" defTabSz="10754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713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426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139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852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565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78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990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03" algn="l" defTabSz="10754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adi-maramures.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di-maramures.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 A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249" y="827585"/>
            <a:ext cx="11072890" cy="3024336"/>
          </a:xfrm>
        </p:spPr>
        <p:txBody>
          <a:bodyPr/>
          <a:lstStyle/>
          <a:p>
            <a:pPr eaLnBrk="1" hangingPunct="1"/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Asocia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altLang="ro-RO" sz="33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ezvoltare</a:t>
            </a:r>
            <a:r>
              <a:rPr lang="en-US" altLang="ro-RO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ntercomunitar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3300" b="1" dirty="0" smtClean="0">
                <a:latin typeface="Times New Roman" pitchFamily="18" charset="0"/>
                <a:cs typeface="Times New Roman" pitchFamily="18" charset="0"/>
              </a:rPr>
              <a:t> ADI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altLang="ro-RO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servicii</a:t>
            </a:r>
            <a:r>
              <a:rPr lang="ro-RO" altLang="ro-RO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o-RO" altLang="ro-RO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ă ș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33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ro-RO" sz="3300" b="1" dirty="0" err="1" smtClean="0">
                <a:latin typeface="Times New Roman" pitchFamily="18" charset="0"/>
                <a:cs typeface="Times New Roman" pitchFamily="18" charset="0"/>
              </a:rPr>
              <a:t>canalizare</a:t>
            </a:r>
            <a:endParaRPr lang="en-US" altLang="ro-RO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8645" y="4714877"/>
            <a:ext cx="11283554" cy="257176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o-RO" sz="3300" dirty="0" smtClean="0">
                <a:solidFill>
                  <a:schemeClr val="tx1"/>
                </a:solidFill>
              </a:rPr>
              <a:t> </a:t>
            </a:r>
            <a:r>
              <a:rPr lang="ro-RO" altLang="ro-RO" sz="3300" dirty="0" smtClean="0">
                <a:solidFill>
                  <a:schemeClr val="tx1"/>
                </a:solidFill>
              </a:rPr>
              <a:t>„</a:t>
            </a:r>
            <a:r>
              <a:rPr lang="en-US" altLang="ro-RO" sz="3300" b="1" dirty="0" err="1" smtClean="0">
                <a:solidFill>
                  <a:schemeClr val="tx1"/>
                </a:solidFill>
              </a:rPr>
              <a:t>Experien</a:t>
            </a:r>
            <a:r>
              <a:rPr lang="ro-RO" altLang="ro-RO" sz="3300" b="1" dirty="0" smtClean="0">
                <a:solidFill>
                  <a:schemeClr val="tx1"/>
                </a:solidFill>
              </a:rPr>
              <a:t>ț</a:t>
            </a:r>
            <a:r>
              <a:rPr lang="en-US" altLang="ro-RO" sz="3300" b="1" dirty="0" smtClean="0">
                <a:solidFill>
                  <a:schemeClr val="tx1"/>
                </a:solidFill>
              </a:rPr>
              <a:t>a ADI </a:t>
            </a:r>
            <a:r>
              <a:rPr lang="ro-RO" altLang="ro-RO" sz="3300" b="1" dirty="0" smtClean="0">
                <a:solidFill>
                  <a:schemeClr val="tx1"/>
                </a:solidFill>
              </a:rPr>
              <a:t>– </a:t>
            </a:r>
            <a:r>
              <a:rPr lang="en-US" altLang="ro-RO" sz="3300" b="1" dirty="0" err="1" smtClean="0">
                <a:solidFill>
                  <a:schemeClr val="tx1"/>
                </a:solidFill>
              </a:rPr>
              <a:t>Maramure</a:t>
            </a:r>
            <a:r>
              <a:rPr lang="ro-RO" altLang="ro-RO" sz="3300" b="1" dirty="0" smtClean="0">
                <a:solidFill>
                  <a:schemeClr val="tx1"/>
                </a:solidFill>
              </a:rPr>
              <a:t>ș</a:t>
            </a:r>
            <a:r>
              <a:rPr lang="en-US" altLang="ro-RO" sz="3300" b="1" dirty="0" smtClean="0">
                <a:solidFill>
                  <a:schemeClr val="tx1"/>
                </a:solidFill>
              </a:rPr>
              <a:t> </a:t>
            </a:r>
            <a:r>
              <a:rPr lang="ro-RO" altLang="ro-RO" sz="3300" b="1" dirty="0" smtClean="0">
                <a:solidFill>
                  <a:schemeClr val="tx1"/>
                </a:solidFill>
              </a:rPr>
              <a:t> î</a:t>
            </a:r>
            <a:r>
              <a:rPr lang="en-US" altLang="ro-RO" sz="3300" b="1" dirty="0" smtClean="0">
                <a:solidFill>
                  <a:schemeClr val="tx1"/>
                </a:solidFill>
              </a:rPr>
              <a:t>n </a:t>
            </a:r>
            <a:r>
              <a:rPr lang="en-US" altLang="ro-RO" sz="3300" b="1" dirty="0" err="1" smtClean="0">
                <a:solidFill>
                  <a:schemeClr val="tx1"/>
                </a:solidFill>
              </a:rPr>
              <a:t>cooperarea</a:t>
            </a:r>
            <a:r>
              <a:rPr lang="en-US" altLang="ro-RO" sz="3300" b="1" dirty="0" smtClean="0">
                <a:solidFill>
                  <a:schemeClr val="tx1"/>
                </a:solidFill>
              </a:rPr>
              <a:t> </a:t>
            </a:r>
            <a:r>
              <a:rPr lang="en-US" altLang="ro-RO" sz="3300" b="1" dirty="0" err="1" smtClean="0">
                <a:solidFill>
                  <a:schemeClr val="tx1"/>
                </a:solidFill>
              </a:rPr>
              <a:t>intercomunitar</a:t>
            </a:r>
            <a:r>
              <a:rPr lang="ro-RO" altLang="ro-RO" sz="3300" b="1" dirty="0" smtClean="0">
                <a:solidFill>
                  <a:schemeClr val="tx1"/>
                </a:solidFill>
              </a:rPr>
              <a:t>ă”</a:t>
            </a:r>
            <a:endParaRPr lang="en-US" altLang="ro-RO" sz="3300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ro-RO" altLang="ro-RO" sz="2800" dirty="0" smtClean="0">
              <a:solidFill>
                <a:srgbClr val="898989"/>
              </a:solidFill>
            </a:endParaRPr>
          </a:p>
          <a:p>
            <a:pPr algn="l" eaLnBrk="1" hangingPunct="1">
              <a:defRPr/>
            </a:pPr>
            <a:endParaRPr lang="ro-RO" altLang="ro-RO" sz="2800" dirty="0" smtClean="0">
              <a:solidFill>
                <a:srgbClr val="898989"/>
              </a:solidFill>
            </a:endParaRPr>
          </a:p>
          <a:p>
            <a:pPr algn="l" eaLnBrk="1" hangingPunct="1">
              <a:defRPr/>
            </a:pPr>
            <a:r>
              <a:rPr lang="ro-RO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Cătălin Cherecheş – preşedinte ADI-Maramureş, primar al municipiului 			     Baia Mare</a:t>
            </a:r>
            <a:endParaRPr lang="en-US" altLang="ro-RO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215153" y="369432"/>
            <a:ext cx="10595610" cy="6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43" tIns="53771" rIns="107543" bIns="53771">
            <a:spAutoFit/>
          </a:bodyPr>
          <a:lstStyle/>
          <a:p>
            <a:r>
              <a:rPr lang="en-US" altLang="ro-RO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altLang="ro-RO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ADI </a:t>
            </a:r>
            <a:r>
              <a:rPr lang="en-US" altLang="ro-RO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o-RO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3F221-C398-4F4E-8C9D-856C3817B6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52" y="7858148"/>
            <a:ext cx="55721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523304" y="357158"/>
            <a:ext cx="3223198" cy="958849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ADI </a:t>
            </a:r>
            <a:r>
              <a:rPr lang="en-US" sz="33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en-US" sz="3300" dirty="0" err="1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Maramure</a:t>
            </a:r>
            <a:r>
              <a:rPr lang="ro-RO" sz="33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ș</a:t>
            </a:r>
            <a:endParaRPr lang="en-US" sz="33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27012" y="1676400"/>
            <a:ext cx="11811000" cy="6826759"/>
          </a:xfrm>
        </p:spPr>
        <p:txBody>
          <a:bodyPr/>
          <a:lstStyle/>
          <a:p>
            <a:pPr>
              <a:buNone/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	Pregătirea aplicaţiei pentru </a:t>
            </a:r>
            <a:r>
              <a:rPr lang="ro-RO" altLang="ro-RO" sz="2800" b="1" dirty="0">
                <a:latin typeface="Times New Roman" pitchFamily="18" charset="0"/>
                <a:cs typeface="Times New Roman" pitchFamily="18" charset="0"/>
              </a:rPr>
              <a:t>POIM </a:t>
            </a:r>
            <a:r>
              <a:rPr lang="ro-RO" altLang="ro-RO" sz="2800" b="1" dirty="0" smtClean="0">
                <a:latin typeface="Times New Roman" pitchFamily="18" charset="0"/>
                <a:cs typeface="Times New Roman" pitchFamily="18" charset="0"/>
              </a:rPr>
              <a:t>2014-2020 „</a:t>
            </a:r>
            <a:r>
              <a:rPr lang="ro-RO" altLang="ro-RO" sz="2800" b="1" dirty="0">
                <a:latin typeface="Times New Roman" pitchFamily="18" charset="0"/>
                <a:cs typeface="Times New Roman" pitchFamily="18" charset="0"/>
              </a:rPr>
              <a:t>Proiectul </a:t>
            </a:r>
            <a:r>
              <a:rPr lang="ro-RO" altLang="ro-RO" sz="2800" b="1" dirty="0" smtClean="0">
                <a:latin typeface="Times New Roman" pitchFamily="18" charset="0"/>
                <a:cs typeface="Times New Roman" pitchFamily="18" charset="0"/>
              </a:rPr>
              <a:t>regional de dezvoltarea infrastructurii </a:t>
            </a:r>
            <a:r>
              <a:rPr lang="ro-RO" altLang="ro-RO" sz="2800" b="1" dirty="0">
                <a:latin typeface="Times New Roman" pitchFamily="18" charset="0"/>
                <a:cs typeface="Times New Roman" pitchFamily="18" charset="0"/>
              </a:rPr>
              <a:t>de apă şi apă uzată din judeţul Maramureş”</a:t>
            </a:r>
            <a:r>
              <a:rPr lang="ro-RO" altLang="ro-R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		 - valoarea investiţiei: aproximativ </a:t>
            </a:r>
            <a:r>
              <a:rPr lang="ro-RO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174 mil.euro</a:t>
            </a:r>
          </a:p>
          <a:p>
            <a:pPr>
              <a:buNone/>
            </a:pP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		           - populaţia beneficiară: </a:t>
            </a:r>
            <a:r>
              <a:rPr lang="ro-RO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308.000 locuitori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Alimentare cu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valoare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investiției  76.981,05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mii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- 443,25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rețele reabilitare și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extindere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Canalizare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valoare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investiției  97.065,75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mii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- 400,07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rețele de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canalizare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o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instalație pentru tratarea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nămolului în Baia Mare</a:t>
            </a:r>
            <a:r>
              <a:rPr lang="ro-RO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o-RO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prelua nămolul din toată aria de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operare, doua staţii de epurare noi, trei staţii de epurare propuse pentru modernizare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extindere.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0C78B-6A90-4553-861C-90648E3D47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4874" y="13114061"/>
            <a:ext cx="2880360" cy="714023"/>
          </a:xfrm>
        </p:spPr>
        <p:txBody>
          <a:bodyPr/>
          <a:lstStyle/>
          <a:p>
            <a:pPr>
              <a:defRPr/>
            </a:pPr>
            <a:fld id="{B3E2B72F-0BFD-4BAB-BC3F-B6F86D77CA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8" descr="slide ADI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88877" y="0"/>
            <a:ext cx="12277702" cy="9171517"/>
          </a:xfrm>
          <a:noFill/>
        </p:spPr>
      </p:pic>
      <p:grpSp>
        <p:nvGrpSpPr>
          <p:cNvPr id="6" name="Shape 141"/>
          <p:cNvGrpSpPr/>
          <p:nvPr/>
        </p:nvGrpSpPr>
        <p:grpSpPr>
          <a:xfrm>
            <a:off x="385275" y="3603098"/>
            <a:ext cx="11468152" cy="3596916"/>
            <a:chOff x="2741612" y="2895600"/>
            <a:chExt cx="6781800" cy="3316655"/>
          </a:xfrm>
        </p:grpSpPr>
        <p:cxnSp>
          <p:nvCxnSpPr>
            <p:cNvPr id="7" name="Shape 142"/>
            <p:cNvCxnSpPr/>
            <p:nvPr/>
          </p:nvCxnSpPr>
          <p:spPr>
            <a:xfrm>
              <a:off x="2741612" y="2895600"/>
              <a:ext cx="6781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Shape 143"/>
            <p:cNvCxnSpPr/>
            <p:nvPr/>
          </p:nvCxnSpPr>
          <p:spPr>
            <a:xfrm>
              <a:off x="2741612" y="3558931"/>
              <a:ext cx="6781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Shape 144"/>
            <p:cNvCxnSpPr/>
            <p:nvPr/>
          </p:nvCxnSpPr>
          <p:spPr>
            <a:xfrm>
              <a:off x="2741612" y="4222262"/>
              <a:ext cx="6781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Shape 145"/>
            <p:cNvCxnSpPr/>
            <p:nvPr/>
          </p:nvCxnSpPr>
          <p:spPr>
            <a:xfrm>
              <a:off x="2741612" y="4885593"/>
              <a:ext cx="6781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Shape 146"/>
            <p:cNvCxnSpPr/>
            <p:nvPr/>
          </p:nvCxnSpPr>
          <p:spPr>
            <a:xfrm>
              <a:off x="2741612" y="5548924"/>
              <a:ext cx="6781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Shape 147"/>
            <p:cNvCxnSpPr/>
            <p:nvPr/>
          </p:nvCxnSpPr>
          <p:spPr>
            <a:xfrm>
              <a:off x="2741612" y="6212255"/>
              <a:ext cx="6781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" name="Shape 160"/>
          <p:cNvGrpSpPr/>
          <p:nvPr/>
        </p:nvGrpSpPr>
        <p:grpSpPr>
          <a:xfrm>
            <a:off x="2501193" y="2218526"/>
            <a:ext cx="833895" cy="833895"/>
            <a:chOff x="893762" y="3124200"/>
            <a:chExt cx="762000" cy="762000"/>
          </a:xfrm>
        </p:grpSpPr>
        <p:grpSp>
          <p:nvGrpSpPr>
            <p:cNvPr id="14" name="Shape 161"/>
            <p:cNvGrpSpPr/>
            <p:nvPr/>
          </p:nvGrpSpPr>
          <p:grpSpPr>
            <a:xfrm>
              <a:off x="893762" y="3124200"/>
              <a:ext cx="762000" cy="762000"/>
              <a:chOff x="569912" y="3124200"/>
              <a:chExt cx="762000" cy="762000"/>
            </a:xfrm>
          </p:grpSpPr>
          <p:sp>
            <p:nvSpPr>
              <p:cNvPr id="16" name="Shape 162"/>
              <p:cNvSpPr/>
              <p:nvPr/>
            </p:nvSpPr>
            <p:spPr>
              <a:xfrm>
                <a:off x="569912" y="3124200"/>
                <a:ext cx="762000" cy="762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63"/>
              <p:cNvSpPr/>
              <p:nvPr/>
            </p:nvSpPr>
            <p:spPr>
              <a:xfrm>
                <a:off x="569912" y="3124200"/>
                <a:ext cx="762000" cy="762000"/>
              </a:xfrm>
              <a:prstGeom prst="pie">
                <a:avLst>
                  <a:gd name="adj1" fmla="val 0"/>
                  <a:gd name="adj2" fmla="val 1080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Shape 164"/>
            <p:cNvSpPr/>
            <p:nvPr/>
          </p:nvSpPr>
          <p:spPr>
            <a:xfrm>
              <a:off x="969962" y="3200400"/>
              <a:ext cx="609600" cy="60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65"/>
          <p:cNvGrpSpPr/>
          <p:nvPr/>
        </p:nvGrpSpPr>
        <p:grpSpPr>
          <a:xfrm>
            <a:off x="2281139" y="5025178"/>
            <a:ext cx="833895" cy="833895"/>
            <a:chOff x="2198687" y="4383698"/>
            <a:chExt cx="857250" cy="857250"/>
          </a:xfrm>
        </p:grpSpPr>
        <p:sp>
          <p:nvSpPr>
            <p:cNvPr id="19" name="Shape 166"/>
            <p:cNvSpPr/>
            <p:nvPr/>
          </p:nvSpPr>
          <p:spPr>
            <a:xfrm>
              <a:off x="2198687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67"/>
            <p:cNvSpPr/>
            <p:nvPr/>
          </p:nvSpPr>
          <p:spPr>
            <a:xfrm>
              <a:off x="2198687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68"/>
            <p:cNvSpPr/>
            <p:nvPr/>
          </p:nvSpPr>
          <p:spPr>
            <a:xfrm>
              <a:off x="2284412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Shape 169"/>
          <p:cNvGrpSpPr/>
          <p:nvPr/>
        </p:nvGrpSpPr>
        <p:grpSpPr>
          <a:xfrm>
            <a:off x="3222503" y="5032886"/>
            <a:ext cx="833897" cy="833895"/>
            <a:chOff x="3579810" y="4383698"/>
            <a:chExt cx="857252" cy="857250"/>
          </a:xfrm>
        </p:grpSpPr>
        <p:sp>
          <p:nvSpPr>
            <p:cNvPr id="23" name="Shape 170"/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71"/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72"/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Shape 173"/>
          <p:cNvGrpSpPr/>
          <p:nvPr/>
        </p:nvGrpSpPr>
        <p:grpSpPr>
          <a:xfrm>
            <a:off x="1322259" y="6315231"/>
            <a:ext cx="833895" cy="833895"/>
            <a:chOff x="1509371" y="5715000"/>
            <a:chExt cx="857250" cy="857250"/>
          </a:xfrm>
        </p:grpSpPr>
        <p:sp>
          <p:nvSpPr>
            <p:cNvPr id="27" name="Shape 174"/>
            <p:cNvSpPr/>
            <p:nvPr/>
          </p:nvSpPr>
          <p:spPr>
            <a:xfrm>
              <a:off x="1509371" y="5715000"/>
              <a:ext cx="857250" cy="857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175"/>
            <p:cNvSpPr/>
            <p:nvPr/>
          </p:nvSpPr>
          <p:spPr>
            <a:xfrm>
              <a:off x="1595096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Shape 176"/>
          <p:cNvGrpSpPr/>
          <p:nvPr/>
        </p:nvGrpSpPr>
        <p:grpSpPr>
          <a:xfrm>
            <a:off x="2310495" y="6326084"/>
            <a:ext cx="833895" cy="833895"/>
            <a:chOff x="2889250" y="5715000"/>
            <a:chExt cx="857250" cy="857250"/>
          </a:xfrm>
        </p:grpSpPr>
        <p:sp>
          <p:nvSpPr>
            <p:cNvPr id="30" name="Shape 177"/>
            <p:cNvSpPr/>
            <p:nvPr/>
          </p:nvSpPr>
          <p:spPr>
            <a:xfrm>
              <a:off x="2889250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178"/>
            <p:cNvSpPr/>
            <p:nvPr/>
          </p:nvSpPr>
          <p:spPr>
            <a:xfrm>
              <a:off x="2974974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Shape 179"/>
          <p:cNvGrpSpPr/>
          <p:nvPr/>
        </p:nvGrpSpPr>
        <p:grpSpPr>
          <a:xfrm>
            <a:off x="4179384" y="6335779"/>
            <a:ext cx="833895" cy="833895"/>
            <a:chOff x="4269127" y="5715000"/>
            <a:chExt cx="857250" cy="857250"/>
          </a:xfrm>
        </p:grpSpPr>
        <p:sp>
          <p:nvSpPr>
            <p:cNvPr id="33" name="Shape 180"/>
            <p:cNvSpPr/>
            <p:nvPr/>
          </p:nvSpPr>
          <p:spPr>
            <a:xfrm>
              <a:off x="4269127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181"/>
            <p:cNvSpPr/>
            <p:nvPr/>
          </p:nvSpPr>
          <p:spPr>
            <a:xfrm>
              <a:off x="4354852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Shape 182"/>
          <p:cNvGrpSpPr/>
          <p:nvPr/>
        </p:nvGrpSpPr>
        <p:grpSpPr>
          <a:xfrm>
            <a:off x="8896395" y="2206834"/>
            <a:ext cx="833895" cy="833895"/>
            <a:chOff x="893762" y="3124200"/>
            <a:chExt cx="762000" cy="762000"/>
          </a:xfrm>
        </p:grpSpPr>
        <p:grpSp>
          <p:nvGrpSpPr>
            <p:cNvPr id="36" name="Shape 183"/>
            <p:cNvGrpSpPr/>
            <p:nvPr/>
          </p:nvGrpSpPr>
          <p:grpSpPr>
            <a:xfrm>
              <a:off x="893762" y="3124200"/>
              <a:ext cx="762000" cy="762000"/>
              <a:chOff x="569912" y="3124200"/>
              <a:chExt cx="762000" cy="762000"/>
            </a:xfrm>
          </p:grpSpPr>
          <p:sp>
            <p:nvSpPr>
              <p:cNvPr id="38" name="Shape 184"/>
              <p:cNvSpPr/>
              <p:nvPr/>
            </p:nvSpPr>
            <p:spPr>
              <a:xfrm>
                <a:off x="569912" y="3124200"/>
                <a:ext cx="762000" cy="762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185"/>
              <p:cNvSpPr/>
              <p:nvPr/>
            </p:nvSpPr>
            <p:spPr>
              <a:xfrm>
                <a:off x="569912" y="3124200"/>
                <a:ext cx="762000" cy="762000"/>
              </a:xfrm>
              <a:prstGeom prst="pie">
                <a:avLst>
                  <a:gd name="adj1" fmla="val 0"/>
                  <a:gd name="adj2" fmla="val 1080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Shape 186"/>
            <p:cNvSpPr/>
            <p:nvPr/>
          </p:nvSpPr>
          <p:spPr>
            <a:xfrm>
              <a:off x="969962" y="3200400"/>
              <a:ext cx="609600" cy="60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Shape 187"/>
          <p:cNvGrpSpPr/>
          <p:nvPr/>
        </p:nvGrpSpPr>
        <p:grpSpPr>
          <a:xfrm>
            <a:off x="5073217" y="5052836"/>
            <a:ext cx="833895" cy="833895"/>
            <a:chOff x="2198687" y="4383698"/>
            <a:chExt cx="857250" cy="857250"/>
          </a:xfrm>
        </p:grpSpPr>
        <p:sp>
          <p:nvSpPr>
            <p:cNvPr id="41" name="Shape 188"/>
            <p:cNvSpPr/>
            <p:nvPr/>
          </p:nvSpPr>
          <p:spPr>
            <a:xfrm>
              <a:off x="2198687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189"/>
            <p:cNvSpPr/>
            <p:nvPr/>
          </p:nvSpPr>
          <p:spPr>
            <a:xfrm>
              <a:off x="2198687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190"/>
            <p:cNvSpPr/>
            <p:nvPr/>
          </p:nvSpPr>
          <p:spPr>
            <a:xfrm>
              <a:off x="2284412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Shape 191"/>
          <p:cNvGrpSpPr/>
          <p:nvPr/>
        </p:nvGrpSpPr>
        <p:grpSpPr>
          <a:xfrm>
            <a:off x="6074611" y="5040322"/>
            <a:ext cx="833895" cy="833896"/>
            <a:chOff x="3579812" y="4383698"/>
            <a:chExt cx="857250" cy="857251"/>
          </a:xfrm>
        </p:grpSpPr>
        <p:sp>
          <p:nvSpPr>
            <p:cNvPr id="45" name="Shape 192"/>
            <p:cNvSpPr/>
            <p:nvPr/>
          </p:nvSpPr>
          <p:spPr>
            <a:xfrm>
              <a:off x="3579812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193"/>
            <p:cNvSpPr/>
            <p:nvPr/>
          </p:nvSpPr>
          <p:spPr>
            <a:xfrm>
              <a:off x="3579812" y="4383699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194"/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Shape 195"/>
          <p:cNvGrpSpPr/>
          <p:nvPr/>
        </p:nvGrpSpPr>
        <p:grpSpPr>
          <a:xfrm>
            <a:off x="5168978" y="6344472"/>
            <a:ext cx="833895" cy="833895"/>
            <a:chOff x="1509371" y="5715000"/>
            <a:chExt cx="857250" cy="857250"/>
          </a:xfrm>
        </p:grpSpPr>
        <p:sp>
          <p:nvSpPr>
            <p:cNvPr id="49" name="Shape 196"/>
            <p:cNvSpPr/>
            <p:nvPr/>
          </p:nvSpPr>
          <p:spPr>
            <a:xfrm>
              <a:off x="1509371" y="5715000"/>
              <a:ext cx="857250" cy="857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197"/>
            <p:cNvSpPr/>
            <p:nvPr/>
          </p:nvSpPr>
          <p:spPr>
            <a:xfrm>
              <a:off x="1595097" y="5800726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Shape 198"/>
          <p:cNvGrpSpPr/>
          <p:nvPr/>
        </p:nvGrpSpPr>
        <p:grpSpPr>
          <a:xfrm>
            <a:off x="6183359" y="6363177"/>
            <a:ext cx="833895" cy="833895"/>
            <a:chOff x="2889249" y="5715000"/>
            <a:chExt cx="857250" cy="857250"/>
          </a:xfrm>
        </p:grpSpPr>
        <p:sp>
          <p:nvSpPr>
            <p:cNvPr id="52" name="Shape 199"/>
            <p:cNvSpPr/>
            <p:nvPr/>
          </p:nvSpPr>
          <p:spPr>
            <a:xfrm>
              <a:off x="2889249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200"/>
            <p:cNvSpPr/>
            <p:nvPr/>
          </p:nvSpPr>
          <p:spPr>
            <a:xfrm>
              <a:off x="2974974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Shape 201"/>
          <p:cNvGrpSpPr/>
          <p:nvPr/>
        </p:nvGrpSpPr>
        <p:grpSpPr>
          <a:xfrm>
            <a:off x="8049127" y="6344472"/>
            <a:ext cx="833895" cy="833895"/>
            <a:chOff x="4269127" y="5715000"/>
            <a:chExt cx="857250" cy="857250"/>
          </a:xfrm>
        </p:grpSpPr>
        <p:sp>
          <p:nvSpPr>
            <p:cNvPr id="55" name="Shape 202"/>
            <p:cNvSpPr/>
            <p:nvPr/>
          </p:nvSpPr>
          <p:spPr>
            <a:xfrm>
              <a:off x="4269127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203"/>
            <p:cNvSpPr/>
            <p:nvPr/>
          </p:nvSpPr>
          <p:spPr>
            <a:xfrm>
              <a:off x="4354852" y="5800727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Shape 204"/>
          <p:cNvSpPr txBox="1"/>
          <p:nvPr/>
        </p:nvSpPr>
        <p:spPr>
          <a:xfrm>
            <a:off x="2022446" y="1857356"/>
            <a:ext cx="1792300" cy="40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SC VITAL SA</a:t>
            </a:r>
            <a:endParaRPr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205"/>
          <p:cNvSpPr txBox="1"/>
          <p:nvPr/>
        </p:nvSpPr>
        <p:spPr>
          <a:xfrm>
            <a:off x="8141978" y="1860019"/>
            <a:ext cx="2381590" cy="42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</a:rPr>
              <a:t>ADI MARAMURES</a:t>
            </a:r>
            <a:endParaRPr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206"/>
          <p:cNvSpPr txBox="1"/>
          <p:nvPr/>
        </p:nvSpPr>
        <p:spPr>
          <a:xfrm>
            <a:off x="1193694" y="4643536"/>
            <a:ext cx="12022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Dumbravita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207"/>
          <p:cNvSpPr txBox="1"/>
          <p:nvPr/>
        </p:nvSpPr>
        <p:spPr>
          <a:xfrm>
            <a:off x="2306320" y="4643536"/>
            <a:ext cx="7397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Coltau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208"/>
          <p:cNvSpPr txBox="1"/>
          <p:nvPr/>
        </p:nvSpPr>
        <p:spPr>
          <a:xfrm>
            <a:off x="351323" y="5987367"/>
            <a:ext cx="964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Satulung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209"/>
          <p:cNvSpPr txBox="1"/>
          <p:nvPr/>
        </p:nvSpPr>
        <p:spPr>
          <a:xfrm>
            <a:off x="1203766" y="5847423"/>
            <a:ext cx="1038186" cy="47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Somcuta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Mare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210"/>
          <p:cNvSpPr txBox="1"/>
          <p:nvPr/>
        </p:nvSpPr>
        <p:spPr>
          <a:xfrm>
            <a:off x="2277892" y="5942444"/>
            <a:ext cx="8607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Ardusat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211"/>
          <p:cNvSpPr txBox="1"/>
          <p:nvPr/>
        </p:nvSpPr>
        <p:spPr>
          <a:xfrm>
            <a:off x="3124534" y="5878234"/>
            <a:ext cx="1083724" cy="46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Remetea</a:t>
            </a:r>
            <a:r>
              <a:rPr 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Chioarului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212"/>
          <p:cNvSpPr txBox="1"/>
          <p:nvPr/>
        </p:nvSpPr>
        <p:spPr>
          <a:xfrm>
            <a:off x="4228254" y="5953792"/>
            <a:ext cx="691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Coas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Shape 214"/>
          <p:cNvGrpSpPr/>
          <p:nvPr/>
        </p:nvGrpSpPr>
        <p:grpSpPr>
          <a:xfrm>
            <a:off x="1605479" y="6513118"/>
            <a:ext cx="307528" cy="468588"/>
            <a:chOff x="1290638" y="2600325"/>
            <a:chExt cx="1773237" cy="2701926"/>
          </a:xfrm>
        </p:grpSpPr>
        <p:sp>
          <p:nvSpPr>
            <p:cNvPr id="67" name="Shape 215"/>
            <p:cNvSpPr/>
            <p:nvPr/>
          </p:nvSpPr>
          <p:spPr>
            <a:xfrm>
              <a:off x="1822450" y="4124325"/>
              <a:ext cx="781050" cy="1177925"/>
            </a:xfrm>
            <a:custGeom>
              <a:avLst/>
              <a:gdLst/>
              <a:ahLst/>
              <a:cxnLst/>
              <a:rect l="0" t="0" r="0" b="0"/>
              <a:pathLst>
                <a:path w="492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2" y="733"/>
                  </a:lnTo>
                  <a:lnTo>
                    <a:pt x="414" y="738"/>
                  </a:lnTo>
                  <a:lnTo>
                    <a:pt x="324" y="740"/>
                  </a:lnTo>
                  <a:lnTo>
                    <a:pt x="224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9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9FC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216"/>
            <p:cNvSpPr/>
            <p:nvPr/>
          </p:nvSpPr>
          <p:spPr>
            <a:xfrm>
              <a:off x="1370013" y="2600325"/>
              <a:ext cx="1408112" cy="1363663"/>
            </a:xfrm>
            <a:custGeom>
              <a:avLst/>
              <a:gdLst/>
              <a:ahLst/>
              <a:cxnLst/>
              <a:rect l="0" t="0" r="0" b="0"/>
              <a:pathLst>
                <a:path w="887" h="859" extrusionOk="0">
                  <a:moveTo>
                    <a:pt x="416" y="0"/>
                  </a:moveTo>
                  <a:lnTo>
                    <a:pt x="479" y="3"/>
                  </a:lnTo>
                  <a:lnTo>
                    <a:pt x="542" y="16"/>
                  </a:lnTo>
                  <a:lnTo>
                    <a:pt x="606" y="37"/>
                  </a:lnTo>
                  <a:lnTo>
                    <a:pt x="661" y="65"/>
                  </a:lnTo>
                  <a:lnTo>
                    <a:pt x="710" y="102"/>
                  </a:lnTo>
                  <a:lnTo>
                    <a:pt x="755" y="145"/>
                  </a:lnTo>
                  <a:lnTo>
                    <a:pt x="792" y="194"/>
                  </a:lnTo>
                  <a:lnTo>
                    <a:pt x="823" y="246"/>
                  </a:lnTo>
                  <a:lnTo>
                    <a:pt x="850" y="302"/>
                  </a:lnTo>
                  <a:lnTo>
                    <a:pt x="868" y="358"/>
                  </a:lnTo>
                  <a:lnTo>
                    <a:pt x="881" y="417"/>
                  </a:lnTo>
                  <a:lnTo>
                    <a:pt x="887" y="473"/>
                  </a:lnTo>
                  <a:lnTo>
                    <a:pt x="887" y="529"/>
                  </a:lnTo>
                  <a:lnTo>
                    <a:pt x="877" y="581"/>
                  </a:lnTo>
                  <a:lnTo>
                    <a:pt x="863" y="630"/>
                  </a:lnTo>
                  <a:lnTo>
                    <a:pt x="835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2" y="803"/>
                  </a:lnTo>
                  <a:lnTo>
                    <a:pt x="660" y="828"/>
                  </a:lnTo>
                  <a:lnTo>
                    <a:pt x="606" y="846"/>
                  </a:lnTo>
                  <a:lnTo>
                    <a:pt x="546" y="856"/>
                  </a:lnTo>
                  <a:lnTo>
                    <a:pt x="485" y="859"/>
                  </a:lnTo>
                  <a:lnTo>
                    <a:pt x="421" y="854"/>
                  </a:lnTo>
                  <a:lnTo>
                    <a:pt x="358" y="841"/>
                  </a:lnTo>
                  <a:lnTo>
                    <a:pt x="295" y="818"/>
                  </a:lnTo>
                  <a:lnTo>
                    <a:pt x="235" y="788"/>
                  </a:lnTo>
                  <a:lnTo>
                    <a:pt x="179" y="751"/>
                  </a:lnTo>
                  <a:lnTo>
                    <a:pt x="131" y="708"/>
                  </a:lnTo>
                  <a:lnTo>
                    <a:pt x="90" y="660"/>
                  </a:lnTo>
                  <a:lnTo>
                    <a:pt x="54" y="608"/>
                  </a:lnTo>
                  <a:lnTo>
                    <a:pt x="28" y="552"/>
                  </a:lnTo>
                  <a:lnTo>
                    <a:pt x="10" y="494"/>
                  </a:lnTo>
                  <a:lnTo>
                    <a:pt x="0" y="434"/>
                  </a:lnTo>
                  <a:lnTo>
                    <a:pt x="0" y="373"/>
                  </a:lnTo>
                  <a:lnTo>
                    <a:pt x="8" y="311"/>
                  </a:lnTo>
                  <a:lnTo>
                    <a:pt x="28" y="249"/>
                  </a:lnTo>
                  <a:lnTo>
                    <a:pt x="56" y="194"/>
                  </a:lnTo>
                  <a:lnTo>
                    <a:pt x="94" y="143"/>
                  </a:lnTo>
                  <a:lnTo>
                    <a:pt x="136" y="100"/>
                  </a:lnTo>
                  <a:lnTo>
                    <a:pt x="185" y="65"/>
                  </a:lnTo>
                  <a:lnTo>
                    <a:pt x="237" y="37"/>
                  </a:lnTo>
                  <a:lnTo>
                    <a:pt x="293" y="16"/>
                  </a:lnTo>
                  <a:lnTo>
                    <a:pt x="352" y="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217"/>
            <p:cNvSpPr/>
            <p:nvPr/>
          </p:nvSpPr>
          <p:spPr>
            <a:xfrm>
              <a:off x="1500188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7" y="4"/>
                  </a:lnTo>
                  <a:lnTo>
                    <a:pt x="473" y="15"/>
                  </a:lnTo>
                  <a:lnTo>
                    <a:pt x="529" y="34"/>
                  </a:lnTo>
                  <a:lnTo>
                    <a:pt x="581" y="62"/>
                  </a:lnTo>
                  <a:lnTo>
                    <a:pt x="628" y="97"/>
                  </a:lnTo>
                  <a:lnTo>
                    <a:pt x="669" y="140"/>
                  </a:lnTo>
                  <a:lnTo>
                    <a:pt x="702" y="187"/>
                  </a:lnTo>
                  <a:lnTo>
                    <a:pt x="730" y="239"/>
                  </a:lnTo>
                  <a:lnTo>
                    <a:pt x="751" y="293"/>
                  </a:lnTo>
                  <a:lnTo>
                    <a:pt x="766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3" y="673"/>
                  </a:lnTo>
                  <a:lnTo>
                    <a:pt x="622" y="701"/>
                  </a:lnTo>
                  <a:lnTo>
                    <a:pt x="578" y="724"/>
                  </a:lnTo>
                  <a:lnTo>
                    <a:pt x="529" y="739"/>
                  </a:lnTo>
                  <a:lnTo>
                    <a:pt x="477" y="748"/>
                  </a:lnTo>
                  <a:lnTo>
                    <a:pt x="423" y="750"/>
                  </a:lnTo>
                  <a:lnTo>
                    <a:pt x="369" y="746"/>
                  </a:lnTo>
                  <a:lnTo>
                    <a:pt x="313" y="733"/>
                  </a:lnTo>
                  <a:lnTo>
                    <a:pt x="257" y="714"/>
                  </a:lnTo>
                  <a:lnTo>
                    <a:pt x="200" y="684"/>
                  </a:lnTo>
                  <a:lnTo>
                    <a:pt x="149" y="649"/>
                  </a:lnTo>
                  <a:lnTo>
                    <a:pt x="103" y="606"/>
                  </a:lnTo>
                  <a:lnTo>
                    <a:pt x="66" y="560"/>
                  </a:lnTo>
                  <a:lnTo>
                    <a:pt x="36" y="507"/>
                  </a:lnTo>
                  <a:lnTo>
                    <a:pt x="15" y="453"/>
                  </a:lnTo>
                  <a:lnTo>
                    <a:pt x="2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2" y="127"/>
                  </a:lnTo>
                  <a:lnTo>
                    <a:pt x="120" y="90"/>
                  </a:lnTo>
                  <a:lnTo>
                    <a:pt x="162" y="58"/>
                  </a:lnTo>
                  <a:lnTo>
                    <a:pt x="207" y="34"/>
                  </a:lnTo>
                  <a:lnTo>
                    <a:pt x="257" y="15"/>
                  </a:lnTo>
                  <a:lnTo>
                    <a:pt x="30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218"/>
            <p:cNvSpPr/>
            <p:nvPr/>
          </p:nvSpPr>
          <p:spPr>
            <a:xfrm>
              <a:off x="1368425" y="2628900"/>
              <a:ext cx="1211262" cy="1098550"/>
            </a:xfrm>
            <a:custGeom>
              <a:avLst/>
              <a:gdLst/>
              <a:ahLst/>
              <a:cxnLst/>
              <a:rect l="0" t="0" r="0" b="0"/>
              <a:pathLst>
                <a:path w="763" h="692" extrusionOk="0">
                  <a:moveTo>
                    <a:pt x="413" y="0"/>
                  </a:moveTo>
                  <a:lnTo>
                    <a:pt x="476" y="4"/>
                  </a:lnTo>
                  <a:lnTo>
                    <a:pt x="540" y="17"/>
                  </a:lnTo>
                  <a:lnTo>
                    <a:pt x="603" y="38"/>
                  </a:lnTo>
                  <a:lnTo>
                    <a:pt x="648" y="60"/>
                  </a:lnTo>
                  <a:lnTo>
                    <a:pt x="685" y="82"/>
                  </a:lnTo>
                  <a:lnTo>
                    <a:pt x="715" y="108"/>
                  </a:lnTo>
                  <a:lnTo>
                    <a:pt x="741" y="135"/>
                  </a:lnTo>
                  <a:lnTo>
                    <a:pt x="763" y="164"/>
                  </a:lnTo>
                  <a:lnTo>
                    <a:pt x="759" y="207"/>
                  </a:lnTo>
                  <a:lnTo>
                    <a:pt x="748" y="245"/>
                  </a:lnTo>
                  <a:lnTo>
                    <a:pt x="731" y="274"/>
                  </a:lnTo>
                  <a:lnTo>
                    <a:pt x="709" y="300"/>
                  </a:lnTo>
                  <a:lnTo>
                    <a:pt x="681" y="321"/>
                  </a:lnTo>
                  <a:lnTo>
                    <a:pt x="649" y="336"/>
                  </a:lnTo>
                  <a:lnTo>
                    <a:pt x="614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79" y="360"/>
                  </a:lnTo>
                  <a:lnTo>
                    <a:pt x="344" y="356"/>
                  </a:lnTo>
                  <a:lnTo>
                    <a:pt x="312" y="351"/>
                  </a:lnTo>
                  <a:lnTo>
                    <a:pt x="284" y="345"/>
                  </a:lnTo>
                  <a:lnTo>
                    <a:pt x="262" y="342"/>
                  </a:lnTo>
                  <a:lnTo>
                    <a:pt x="243" y="338"/>
                  </a:lnTo>
                  <a:lnTo>
                    <a:pt x="232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5" y="448"/>
                  </a:lnTo>
                  <a:lnTo>
                    <a:pt x="243" y="496"/>
                  </a:lnTo>
                  <a:lnTo>
                    <a:pt x="236" y="539"/>
                  </a:lnTo>
                  <a:lnTo>
                    <a:pt x="225" y="578"/>
                  </a:lnTo>
                  <a:lnTo>
                    <a:pt x="210" y="612"/>
                  </a:lnTo>
                  <a:lnTo>
                    <a:pt x="193" y="640"/>
                  </a:lnTo>
                  <a:lnTo>
                    <a:pt x="175" y="662"/>
                  </a:lnTo>
                  <a:lnTo>
                    <a:pt x="154" y="679"/>
                  </a:lnTo>
                  <a:lnTo>
                    <a:pt x="135" y="692"/>
                  </a:lnTo>
                  <a:lnTo>
                    <a:pt x="96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0" y="507"/>
                  </a:lnTo>
                  <a:lnTo>
                    <a:pt x="7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9" y="297"/>
                  </a:lnTo>
                  <a:lnTo>
                    <a:pt x="26" y="250"/>
                  </a:lnTo>
                  <a:lnTo>
                    <a:pt x="55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2" y="66"/>
                  </a:lnTo>
                  <a:lnTo>
                    <a:pt x="234" y="38"/>
                  </a:lnTo>
                  <a:lnTo>
                    <a:pt x="292" y="17"/>
                  </a:lnTo>
                  <a:lnTo>
                    <a:pt x="351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219"/>
            <p:cNvSpPr/>
            <p:nvPr/>
          </p:nvSpPr>
          <p:spPr>
            <a:xfrm>
              <a:off x="1368425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7" y="0"/>
                  </a:moveTo>
                  <a:lnTo>
                    <a:pt x="480" y="3"/>
                  </a:lnTo>
                  <a:lnTo>
                    <a:pt x="543" y="16"/>
                  </a:lnTo>
                  <a:lnTo>
                    <a:pt x="607" y="37"/>
                  </a:lnTo>
                  <a:lnTo>
                    <a:pt x="651" y="59"/>
                  </a:lnTo>
                  <a:lnTo>
                    <a:pt x="687" y="82"/>
                  </a:lnTo>
                  <a:lnTo>
                    <a:pt x="716" y="108"/>
                  </a:lnTo>
                  <a:lnTo>
                    <a:pt x="744" y="134"/>
                  </a:lnTo>
                  <a:lnTo>
                    <a:pt x="767" y="164"/>
                  </a:lnTo>
                  <a:lnTo>
                    <a:pt x="763" y="207"/>
                  </a:lnTo>
                  <a:lnTo>
                    <a:pt x="752" y="244"/>
                  </a:lnTo>
                  <a:lnTo>
                    <a:pt x="735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3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1" y="361"/>
                  </a:lnTo>
                  <a:lnTo>
                    <a:pt x="500" y="363"/>
                  </a:lnTo>
                  <a:lnTo>
                    <a:pt x="461" y="363"/>
                  </a:lnTo>
                  <a:lnTo>
                    <a:pt x="383" y="360"/>
                  </a:lnTo>
                  <a:lnTo>
                    <a:pt x="348" y="356"/>
                  </a:lnTo>
                  <a:lnTo>
                    <a:pt x="316" y="350"/>
                  </a:lnTo>
                  <a:lnTo>
                    <a:pt x="288" y="345"/>
                  </a:lnTo>
                  <a:lnTo>
                    <a:pt x="266" y="341"/>
                  </a:lnTo>
                  <a:lnTo>
                    <a:pt x="247" y="337"/>
                  </a:lnTo>
                  <a:lnTo>
                    <a:pt x="236" y="335"/>
                  </a:lnTo>
                  <a:lnTo>
                    <a:pt x="232" y="333"/>
                  </a:lnTo>
                  <a:lnTo>
                    <a:pt x="245" y="395"/>
                  </a:lnTo>
                  <a:lnTo>
                    <a:pt x="251" y="451"/>
                  </a:lnTo>
                  <a:lnTo>
                    <a:pt x="249" y="501"/>
                  </a:lnTo>
                  <a:lnTo>
                    <a:pt x="242" y="544"/>
                  </a:lnTo>
                  <a:lnTo>
                    <a:pt x="230" y="583"/>
                  </a:lnTo>
                  <a:lnTo>
                    <a:pt x="216" y="615"/>
                  </a:lnTo>
                  <a:lnTo>
                    <a:pt x="197" y="643"/>
                  </a:lnTo>
                  <a:lnTo>
                    <a:pt x="178" y="663"/>
                  </a:lnTo>
                  <a:lnTo>
                    <a:pt x="158" y="680"/>
                  </a:lnTo>
                  <a:lnTo>
                    <a:pt x="139" y="691"/>
                  </a:lnTo>
                  <a:lnTo>
                    <a:pt x="121" y="697"/>
                  </a:lnTo>
                  <a:lnTo>
                    <a:pt x="81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9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29" y="249"/>
                  </a:lnTo>
                  <a:lnTo>
                    <a:pt x="57" y="194"/>
                  </a:lnTo>
                  <a:lnTo>
                    <a:pt x="95" y="143"/>
                  </a:lnTo>
                  <a:lnTo>
                    <a:pt x="137" y="100"/>
                  </a:lnTo>
                  <a:lnTo>
                    <a:pt x="186" y="65"/>
                  </a:lnTo>
                  <a:lnTo>
                    <a:pt x="238" y="37"/>
                  </a:lnTo>
                  <a:lnTo>
                    <a:pt x="294" y="16"/>
                  </a:lnTo>
                  <a:lnTo>
                    <a:pt x="353" y="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220"/>
            <p:cNvSpPr/>
            <p:nvPr/>
          </p:nvSpPr>
          <p:spPr>
            <a:xfrm>
              <a:off x="2047875" y="4138613"/>
              <a:ext cx="277812" cy="169863"/>
            </a:xfrm>
            <a:custGeom>
              <a:avLst/>
              <a:gdLst/>
              <a:ahLst/>
              <a:cxnLst/>
              <a:rect l="0" t="0" r="0" b="0"/>
              <a:pathLst>
                <a:path w="175" h="107" extrusionOk="0">
                  <a:moveTo>
                    <a:pt x="175" y="0"/>
                  </a:moveTo>
                  <a:lnTo>
                    <a:pt x="138" y="105"/>
                  </a:lnTo>
                  <a:lnTo>
                    <a:pt x="89" y="107"/>
                  </a:lnTo>
                  <a:lnTo>
                    <a:pt x="0" y="8"/>
                  </a:lnTo>
                  <a:lnTo>
                    <a:pt x="54" y="6"/>
                  </a:lnTo>
                  <a:lnTo>
                    <a:pt x="113" y="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221"/>
            <p:cNvSpPr/>
            <p:nvPr/>
          </p:nvSpPr>
          <p:spPr>
            <a:xfrm>
              <a:off x="2178050" y="4278313"/>
              <a:ext cx="250825" cy="965200"/>
            </a:xfrm>
            <a:custGeom>
              <a:avLst/>
              <a:gdLst/>
              <a:ahLst/>
              <a:cxnLst/>
              <a:rect l="0" t="0" r="0" b="0"/>
              <a:pathLst>
                <a:path w="158" h="608" extrusionOk="0">
                  <a:moveTo>
                    <a:pt x="50" y="0"/>
                  </a:moveTo>
                  <a:lnTo>
                    <a:pt x="67" y="56"/>
                  </a:lnTo>
                  <a:lnTo>
                    <a:pt x="82" y="116"/>
                  </a:lnTo>
                  <a:lnTo>
                    <a:pt x="97" y="173"/>
                  </a:lnTo>
                  <a:lnTo>
                    <a:pt x="110" y="231"/>
                  </a:lnTo>
                  <a:lnTo>
                    <a:pt x="121" y="287"/>
                  </a:lnTo>
                  <a:lnTo>
                    <a:pt x="130" y="339"/>
                  </a:lnTo>
                  <a:lnTo>
                    <a:pt x="139" y="386"/>
                  </a:lnTo>
                  <a:lnTo>
                    <a:pt x="145" y="427"/>
                  </a:lnTo>
                  <a:lnTo>
                    <a:pt x="151" y="462"/>
                  </a:lnTo>
                  <a:lnTo>
                    <a:pt x="154" y="488"/>
                  </a:lnTo>
                  <a:lnTo>
                    <a:pt x="158" y="505"/>
                  </a:lnTo>
                  <a:lnTo>
                    <a:pt x="158" y="511"/>
                  </a:lnTo>
                  <a:lnTo>
                    <a:pt x="84" y="608"/>
                  </a:lnTo>
                  <a:lnTo>
                    <a:pt x="0" y="520"/>
                  </a:lnTo>
                  <a:lnTo>
                    <a:pt x="3" y="470"/>
                  </a:lnTo>
                  <a:lnTo>
                    <a:pt x="5" y="416"/>
                  </a:lnTo>
                  <a:lnTo>
                    <a:pt x="7" y="360"/>
                  </a:lnTo>
                  <a:lnTo>
                    <a:pt x="9" y="302"/>
                  </a:lnTo>
                  <a:lnTo>
                    <a:pt x="9" y="95"/>
                  </a:lnTo>
                  <a:lnTo>
                    <a:pt x="7" y="58"/>
                  </a:lnTo>
                  <a:lnTo>
                    <a:pt x="7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222"/>
            <p:cNvSpPr/>
            <p:nvPr/>
          </p:nvSpPr>
          <p:spPr>
            <a:xfrm>
              <a:off x="1574800" y="2682875"/>
              <a:ext cx="895350" cy="417513"/>
            </a:xfrm>
            <a:custGeom>
              <a:avLst/>
              <a:gdLst/>
              <a:ahLst/>
              <a:cxnLst/>
              <a:rect l="0" t="0" r="0" b="0"/>
              <a:pathLst>
                <a:path w="564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7" y="20"/>
                  </a:lnTo>
                  <a:lnTo>
                    <a:pt x="503" y="33"/>
                  </a:lnTo>
                  <a:lnTo>
                    <a:pt x="527" y="50"/>
                  </a:lnTo>
                  <a:lnTo>
                    <a:pt x="547" y="71"/>
                  </a:lnTo>
                  <a:lnTo>
                    <a:pt x="560" y="95"/>
                  </a:lnTo>
                  <a:lnTo>
                    <a:pt x="564" y="112"/>
                  </a:lnTo>
                  <a:lnTo>
                    <a:pt x="564" y="132"/>
                  </a:lnTo>
                  <a:lnTo>
                    <a:pt x="560" y="153"/>
                  </a:lnTo>
                  <a:lnTo>
                    <a:pt x="551" y="175"/>
                  </a:lnTo>
                  <a:lnTo>
                    <a:pt x="538" y="196"/>
                  </a:lnTo>
                  <a:lnTo>
                    <a:pt x="518" y="216"/>
                  </a:lnTo>
                  <a:lnTo>
                    <a:pt x="491" y="233"/>
                  </a:lnTo>
                  <a:lnTo>
                    <a:pt x="460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2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5" y="192"/>
                  </a:lnTo>
                  <a:lnTo>
                    <a:pt x="4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9" y="143"/>
                  </a:lnTo>
                  <a:lnTo>
                    <a:pt x="316" y="123"/>
                  </a:lnTo>
                  <a:lnTo>
                    <a:pt x="343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223"/>
            <p:cNvSpPr/>
            <p:nvPr/>
          </p:nvSpPr>
          <p:spPr>
            <a:xfrm>
              <a:off x="2130425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4" y="152"/>
                  </a:moveTo>
                  <a:lnTo>
                    <a:pt x="0" y="152"/>
                  </a:lnTo>
                  <a:lnTo>
                    <a:pt x="4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9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3" y="110"/>
                  </a:lnTo>
                  <a:lnTo>
                    <a:pt x="153" y="125"/>
                  </a:lnTo>
                  <a:lnTo>
                    <a:pt x="125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4" y="152"/>
                  </a:lnTo>
                  <a:lnTo>
                    <a:pt x="13" y="151"/>
                  </a:lnTo>
                  <a:lnTo>
                    <a:pt x="30" y="149"/>
                  </a:lnTo>
                  <a:lnTo>
                    <a:pt x="48" y="147"/>
                  </a:lnTo>
                  <a:lnTo>
                    <a:pt x="71" y="141"/>
                  </a:lnTo>
                  <a:lnTo>
                    <a:pt x="95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8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224"/>
            <p:cNvSpPr/>
            <p:nvPr/>
          </p:nvSpPr>
          <p:spPr>
            <a:xfrm>
              <a:off x="26352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10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39" y="80"/>
                  </a:lnTo>
                  <a:lnTo>
                    <a:pt x="51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9" y="287"/>
                  </a:lnTo>
                  <a:lnTo>
                    <a:pt x="51" y="261"/>
                  </a:lnTo>
                  <a:lnTo>
                    <a:pt x="51" y="229"/>
                  </a:lnTo>
                  <a:lnTo>
                    <a:pt x="49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225"/>
            <p:cNvSpPr/>
            <p:nvPr/>
          </p:nvSpPr>
          <p:spPr>
            <a:xfrm>
              <a:off x="2435225" y="4124325"/>
              <a:ext cx="168275" cy="1171575"/>
            </a:xfrm>
            <a:custGeom>
              <a:avLst/>
              <a:gdLst/>
              <a:ahLst/>
              <a:cxnLst/>
              <a:rect l="0" t="0" r="0" b="0"/>
              <a:pathLst>
                <a:path w="106" h="738" extrusionOk="0">
                  <a:moveTo>
                    <a:pt x="26" y="0"/>
                  </a:moveTo>
                  <a:lnTo>
                    <a:pt x="72" y="26"/>
                  </a:lnTo>
                  <a:lnTo>
                    <a:pt x="106" y="733"/>
                  </a:lnTo>
                  <a:lnTo>
                    <a:pt x="67" y="737"/>
                  </a:lnTo>
                  <a:lnTo>
                    <a:pt x="24" y="738"/>
                  </a:lnTo>
                  <a:lnTo>
                    <a:pt x="13" y="641"/>
                  </a:lnTo>
                  <a:lnTo>
                    <a:pt x="3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3" y="192"/>
                  </a:lnTo>
                  <a:lnTo>
                    <a:pt x="9" y="134"/>
                  </a:lnTo>
                  <a:lnTo>
                    <a:pt x="13" y="88"/>
                  </a:lnTo>
                  <a:lnTo>
                    <a:pt x="18" y="50"/>
                  </a:lnTo>
                  <a:lnTo>
                    <a:pt x="22" y="22"/>
                  </a:lnTo>
                  <a:lnTo>
                    <a:pt x="2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EB8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226"/>
            <p:cNvSpPr/>
            <p:nvPr/>
          </p:nvSpPr>
          <p:spPr>
            <a:xfrm>
              <a:off x="24526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8" y="13"/>
                  </a:lnTo>
                  <a:lnTo>
                    <a:pt x="177" y="30"/>
                  </a:lnTo>
                  <a:lnTo>
                    <a:pt x="190" y="52"/>
                  </a:lnTo>
                  <a:lnTo>
                    <a:pt x="207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3" y="182"/>
                  </a:lnTo>
                  <a:lnTo>
                    <a:pt x="294" y="255"/>
                  </a:lnTo>
                  <a:lnTo>
                    <a:pt x="320" y="333"/>
                  </a:lnTo>
                  <a:lnTo>
                    <a:pt x="343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5" y="665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7" y="718"/>
                  </a:lnTo>
                  <a:lnTo>
                    <a:pt x="268" y="731"/>
                  </a:lnTo>
                  <a:lnTo>
                    <a:pt x="222" y="740"/>
                  </a:lnTo>
                  <a:lnTo>
                    <a:pt x="168" y="749"/>
                  </a:lnTo>
                  <a:lnTo>
                    <a:pt x="102" y="755"/>
                  </a:lnTo>
                  <a:lnTo>
                    <a:pt x="30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6" y="505"/>
                  </a:lnTo>
                  <a:lnTo>
                    <a:pt x="2" y="410"/>
                  </a:lnTo>
                  <a:lnTo>
                    <a:pt x="0" y="326"/>
                  </a:lnTo>
                  <a:lnTo>
                    <a:pt x="2" y="253"/>
                  </a:lnTo>
                  <a:lnTo>
                    <a:pt x="2" y="190"/>
                  </a:lnTo>
                  <a:lnTo>
                    <a:pt x="6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227"/>
            <p:cNvSpPr/>
            <p:nvPr/>
          </p:nvSpPr>
          <p:spPr>
            <a:xfrm>
              <a:off x="1290638" y="4135438"/>
              <a:ext cx="417512" cy="1143000"/>
            </a:xfrm>
            <a:custGeom>
              <a:avLst/>
              <a:gdLst/>
              <a:ahLst/>
              <a:cxnLst/>
              <a:rect l="0" t="0" r="0" b="0"/>
              <a:pathLst>
                <a:path w="263" h="720" extrusionOk="0">
                  <a:moveTo>
                    <a:pt x="190" y="0"/>
                  </a:moveTo>
                  <a:lnTo>
                    <a:pt x="263" y="377"/>
                  </a:lnTo>
                  <a:lnTo>
                    <a:pt x="263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7" y="467"/>
                  </a:lnTo>
                  <a:lnTo>
                    <a:pt x="255" y="509"/>
                  </a:lnTo>
                  <a:lnTo>
                    <a:pt x="252" y="558"/>
                  </a:lnTo>
                  <a:lnTo>
                    <a:pt x="250" y="610"/>
                  </a:lnTo>
                  <a:lnTo>
                    <a:pt x="250" y="720"/>
                  </a:lnTo>
                  <a:lnTo>
                    <a:pt x="184" y="711"/>
                  </a:lnTo>
                  <a:lnTo>
                    <a:pt x="129" y="700"/>
                  </a:lnTo>
                  <a:lnTo>
                    <a:pt x="84" y="687"/>
                  </a:lnTo>
                  <a:lnTo>
                    <a:pt x="49" y="672"/>
                  </a:lnTo>
                  <a:lnTo>
                    <a:pt x="22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8" y="543"/>
                  </a:lnTo>
                  <a:lnTo>
                    <a:pt x="22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1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8" y="81"/>
                  </a:lnTo>
                  <a:lnTo>
                    <a:pt x="168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228"/>
            <p:cNvSpPr/>
            <p:nvPr/>
          </p:nvSpPr>
          <p:spPr>
            <a:xfrm>
              <a:off x="1589088" y="4135438"/>
              <a:ext cx="573087" cy="1166813"/>
            </a:xfrm>
            <a:custGeom>
              <a:avLst/>
              <a:gdLst/>
              <a:ahLst/>
              <a:cxnLst/>
              <a:rect l="0" t="0" r="0" b="0"/>
              <a:pathLst>
                <a:path w="361" h="735" extrusionOk="0">
                  <a:moveTo>
                    <a:pt x="2" y="0"/>
                  </a:moveTo>
                  <a:lnTo>
                    <a:pt x="8" y="0"/>
                  </a:lnTo>
                  <a:lnTo>
                    <a:pt x="24" y="2"/>
                  </a:lnTo>
                  <a:lnTo>
                    <a:pt x="47" y="4"/>
                  </a:lnTo>
                  <a:lnTo>
                    <a:pt x="106" y="8"/>
                  </a:lnTo>
                  <a:lnTo>
                    <a:pt x="138" y="10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73" y="28"/>
                  </a:lnTo>
                  <a:lnTo>
                    <a:pt x="183" y="49"/>
                  </a:lnTo>
                  <a:lnTo>
                    <a:pt x="209" y="114"/>
                  </a:lnTo>
                  <a:lnTo>
                    <a:pt x="224" y="155"/>
                  </a:lnTo>
                  <a:lnTo>
                    <a:pt x="242" y="204"/>
                  </a:lnTo>
                  <a:lnTo>
                    <a:pt x="259" y="258"/>
                  </a:lnTo>
                  <a:lnTo>
                    <a:pt x="278" y="316"/>
                  </a:lnTo>
                  <a:lnTo>
                    <a:pt x="294" y="379"/>
                  </a:lnTo>
                  <a:lnTo>
                    <a:pt x="311" y="444"/>
                  </a:lnTo>
                  <a:lnTo>
                    <a:pt x="328" y="515"/>
                  </a:lnTo>
                  <a:lnTo>
                    <a:pt x="341" y="586"/>
                  </a:lnTo>
                  <a:lnTo>
                    <a:pt x="352" y="661"/>
                  </a:lnTo>
                  <a:lnTo>
                    <a:pt x="361" y="735"/>
                  </a:lnTo>
                  <a:lnTo>
                    <a:pt x="278" y="735"/>
                  </a:lnTo>
                  <a:lnTo>
                    <a:pt x="201" y="731"/>
                  </a:lnTo>
                  <a:lnTo>
                    <a:pt x="132" y="728"/>
                  </a:lnTo>
                  <a:lnTo>
                    <a:pt x="73" y="722"/>
                  </a:lnTo>
                  <a:lnTo>
                    <a:pt x="19" y="715"/>
                  </a:lnTo>
                  <a:lnTo>
                    <a:pt x="13" y="647"/>
                  </a:lnTo>
                  <a:lnTo>
                    <a:pt x="8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6" y="263"/>
                  </a:lnTo>
                  <a:lnTo>
                    <a:pt x="8" y="196"/>
                  </a:lnTo>
                  <a:lnTo>
                    <a:pt x="8" y="92"/>
                  </a:lnTo>
                  <a:lnTo>
                    <a:pt x="6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229"/>
            <p:cNvSpPr/>
            <p:nvPr/>
          </p:nvSpPr>
          <p:spPr>
            <a:xfrm>
              <a:off x="16605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7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2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7" y="89"/>
                  </a:lnTo>
                  <a:lnTo>
                    <a:pt x="24" y="50"/>
                  </a:lnTo>
                  <a:lnTo>
                    <a:pt x="30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230"/>
            <p:cNvSpPr/>
            <p:nvPr/>
          </p:nvSpPr>
          <p:spPr>
            <a:xfrm>
              <a:off x="2713038" y="4648200"/>
              <a:ext cx="134937" cy="612775"/>
            </a:xfrm>
            <a:custGeom>
              <a:avLst/>
              <a:gdLst/>
              <a:ahLst/>
              <a:cxnLst/>
              <a:rect l="0" t="0" r="0" b="0"/>
              <a:pathLst>
                <a:path w="85" h="386" extrusionOk="0">
                  <a:moveTo>
                    <a:pt x="0" y="0"/>
                  </a:moveTo>
                  <a:lnTo>
                    <a:pt x="2" y="4"/>
                  </a:lnTo>
                  <a:lnTo>
                    <a:pt x="7" y="17"/>
                  </a:lnTo>
                  <a:lnTo>
                    <a:pt x="15" y="37"/>
                  </a:lnTo>
                  <a:lnTo>
                    <a:pt x="24" y="69"/>
                  </a:lnTo>
                  <a:lnTo>
                    <a:pt x="35" y="108"/>
                  </a:lnTo>
                  <a:lnTo>
                    <a:pt x="48" y="160"/>
                  </a:lnTo>
                  <a:lnTo>
                    <a:pt x="61" y="222"/>
                  </a:lnTo>
                  <a:lnTo>
                    <a:pt x="74" y="295"/>
                  </a:lnTo>
                  <a:lnTo>
                    <a:pt x="85" y="380"/>
                  </a:lnTo>
                  <a:lnTo>
                    <a:pt x="74" y="384"/>
                  </a:lnTo>
                  <a:lnTo>
                    <a:pt x="61" y="386"/>
                  </a:lnTo>
                  <a:lnTo>
                    <a:pt x="58" y="332"/>
                  </a:lnTo>
                  <a:lnTo>
                    <a:pt x="50" y="270"/>
                  </a:lnTo>
                  <a:lnTo>
                    <a:pt x="41" y="205"/>
                  </a:lnTo>
                  <a:lnTo>
                    <a:pt x="31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231"/>
            <p:cNvSpPr/>
            <p:nvPr/>
          </p:nvSpPr>
          <p:spPr>
            <a:xfrm>
              <a:off x="1773238" y="4760913"/>
              <a:ext cx="206375" cy="68263"/>
            </a:xfrm>
            <a:custGeom>
              <a:avLst/>
              <a:gdLst/>
              <a:ahLst/>
              <a:cxnLst/>
              <a:rect l="0" t="0" r="0" b="0"/>
              <a:pathLst>
                <a:path w="130" h="43" extrusionOk="0">
                  <a:moveTo>
                    <a:pt x="2" y="0"/>
                  </a:moveTo>
                  <a:lnTo>
                    <a:pt x="130" y="11"/>
                  </a:lnTo>
                  <a:lnTo>
                    <a:pt x="128" y="43"/>
                  </a:lnTo>
                  <a:lnTo>
                    <a:pt x="0" y="3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Shape 232"/>
          <p:cNvGrpSpPr/>
          <p:nvPr/>
        </p:nvGrpSpPr>
        <p:grpSpPr>
          <a:xfrm>
            <a:off x="4442566" y="6518431"/>
            <a:ext cx="307528" cy="468588"/>
            <a:chOff x="6700838" y="2600325"/>
            <a:chExt cx="1773237" cy="2701926"/>
          </a:xfrm>
        </p:grpSpPr>
        <p:sp>
          <p:nvSpPr>
            <p:cNvPr id="85" name="Shape 233"/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234"/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235"/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236"/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237"/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238"/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239"/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240"/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241"/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242"/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243"/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Shape 244"/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245"/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246"/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247"/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248"/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249"/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250"/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251"/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Shape 252"/>
          <p:cNvGrpSpPr/>
          <p:nvPr/>
        </p:nvGrpSpPr>
        <p:grpSpPr>
          <a:xfrm>
            <a:off x="2573263" y="6486131"/>
            <a:ext cx="308354" cy="467762"/>
            <a:chOff x="3941763" y="2605088"/>
            <a:chExt cx="1778000" cy="2697162"/>
          </a:xfrm>
        </p:grpSpPr>
        <p:sp>
          <p:nvSpPr>
            <p:cNvPr id="105" name="Shape 253"/>
            <p:cNvSpPr/>
            <p:nvPr/>
          </p:nvSpPr>
          <p:spPr>
            <a:xfrm>
              <a:off x="3941763" y="4086225"/>
              <a:ext cx="1778000" cy="1216025"/>
            </a:xfrm>
            <a:custGeom>
              <a:avLst/>
              <a:gdLst/>
              <a:ahLst/>
              <a:cxnLst/>
              <a:rect l="0" t="0" r="0" b="0"/>
              <a:pathLst>
                <a:path w="1120" h="766" extrusionOk="0">
                  <a:moveTo>
                    <a:pt x="892" y="0"/>
                  </a:moveTo>
                  <a:lnTo>
                    <a:pt x="894" y="3"/>
                  </a:lnTo>
                  <a:lnTo>
                    <a:pt x="902" y="13"/>
                  </a:lnTo>
                  <a:lnTo>
                    <a:pt x="911" y="30"/>
                  </a:lnTo>
                  <a:lnTo>
                    <a:pt x="924" y="52"/>
                  </a:lnTo>
                  <a:lnTo>
                    <a:pt x="941" y="78"/>
                  </a:lnTo>
                  <a:lnTo>
                    <a:pt x="958" y="110"/>
                  </a:lnTo>
                  <a:lnTo>
                    <a:pt x="976" y="145"/>
                  </a:lnTo>
                  <a:lnTo>
                    <a:pt x="995" y="182"/>
                  </a:lnTo>
                  <a:lnTo>
                    <a:pt x="1026" y="255"/>
                  </a:lnTo>
                  <a:lnTo>
                    <a:pt x="1054" y="333"/>
                  </a:lnTo>
                  <a:lnTo>
                    <a:pt x="1077" y="416"/>
                  </a:lnTo>
                  <a:lnTo>
                    <a:pt x="1095" y="498"/>
                  </a:lnTo>
                  <a:lnTo>
                    <a:pt x="1110" y="581"/>
                  </a:lnTo>
                  <a:lnTo>
                    <a:pt x="1120" y="660"/>
                  </a:lnTo>
                  <a:lnTo>
                    <a:pt x="1118" y="665"/>
                  </a:lnTo>
                  <a:lnTo>
                    <a:pt x="1110" y="677"/>
                  </a:lnTo>
                  <a:lnTo>
                    <a:pt x="1094" y="692"/>
                  </a:lnTo>
                  <a:lnTo>
                    <a:pt x="1069" y="705"/>
                  </a:lnTo>
                  <a:lnTo>
                    <a:pt x="1038" y="718"/>
                  </a:lnTo>
                  <a:lnTo>
                    <a:pt x="999" y="731"/>
                  </a:lnTo>
                  <a:lnTo>
                    <a:pt x="950" y="740"/>
                  </a:lnTo>
                  <a:lnTo>
                    <a:pt x="894" y="749"/>
                  </a:lnTo>
                  <a:lnTo>
                    <a:pt x="827" y="757"/>
                  </a:lnTo>
                  <a:lnTo>
                    <a:pt x="783" y="761"/>
                  </a:lnTo>
                  <a:lnTo>
                    <a:pt x="762" y="761"/>
                  </a:lnTo>
                  <a:lnTo>
                    <a:pt x="701" y="764"/>
                  </a:lnTo>
                  <a:lnTo>
                    <a:pt x="634" y="766"/>
                  </a:lnTo>
                  <a:lnTo>
                    <a:pt x="496" y="766"/>
                  </a:lnTo>
                  <a:lnTo>
                    <a:pt x="449" y="764"/>
                  </a:lnTo>
                  <a:lnTo>
                    <a:pt x="421" y="764"/>
                  </a:lnTo>
                  <a:lnTo>
                    <a:pt x="360" y="761"/>
                  </a:lnTo>
                  <a:lnTo>
                    <a:pt x="302" y="757"/>
                  </a:lnTo>
                  <a:lnTo>
                    <a:pt x="252" y="751"/>
                  </a:lnTo>
                  <a:lnTo>
                    <a:pt x="241" y="751"/>
                  </a:lnTo>
                  <a:lnTo>
                    <a:pt x="241" y="749"/>
                  </a:lnTo>
                  <a:lnTo>
                    <a:pt x="229" y="749"/>
                  </a:lnTo>
                  <a:lnTo>
                    <a:pt x="224" y="747"/>
                  </a:lnTo>
                  <a:lnTo>
                    <a:pt x="222" y="747"/>
                  </a:lnTo>
                  <a:lnTo>
                    <a:pt x="164" y="738"/>
                  </a:lnTo>
                  <a:lnTo>
                    <a:pt x="116" y="727"/>
                  </a:lnTo>
                  <a:lnTo>
                    <a:pt x="77" y="714"/>
                  </a:lnTo>
                  <a:lnTo>
                    <a:pt x="45" y="701"/>
                  </a:lnTo>
                  <a:lnTo>
                    <a:pt x="23" y="686"/>
                  </a:lnTo>
                  <a:lnTo>
                    <a:pt x="6" y="669"/>
                  </a:lnTo>
                  <a:lnTo>
                    <a:pt x="4" y="665"/>
                  </a:lnTo>
                  <a:lnTo>
                    <a:pt x="2" y="664"/>
                  </a:lnTo>
                  <a:lnTo>
                    <a:pt x="2" y="660"/>
                  </a:lnTo>
                  <a:lnTo>
                    <a:pt x="0" y="658"/>
                  </a:lnTo>
                  <a:lnTo>
                    <a:pt x="8" y="574"/>
                  </a:lnTo>
                  <a:lnTo>
                    <a:pt x="23" y="486"/>
                  </a:lnTo>
                  <a:lnTo>
                    <a:pt x="45" y="401"/>
                  </a:lnTo>
                  <a:lnTo>
                    <a:pt x="66" y="335"/>
                  </a:lnTo>
                  <a:lnTo>
                    <a:pt x="84" y="279"/>
                  </a:lnTo>
                  <a:lnTo>
                    <a:pt x="103" y="233"/>
                  </a:lnTo>
                  <a:lnTo>
                    <a:pt x="120" y="194"/>
                  </a:lnTo>
                  <a:lnTo>
                    <a:pt x="135" y="162"/>
                  </a:lnTo>
                  <a:lnTo>
                    <a:pt x="148" y="134"/>
                  </a:lnTo>
                  <a:lnTo>
                    <a:pt x="159" y="112"/>
                  </a:lnTo>
                  <a:lnTo>
                    <a:pt x="170" y="91"/>
                  </a:lnTo>
                  <a:lnTo>
                    <a:pt x="179" y="72"/>
                  </a:lnTo>
                  <a:lnTo>
                    <a:pt x="187" y="52"/>
                  </a:lnTo>
                  <a:lnTo>
                    <a:pt x="192" y="31"/>
                  </a:lnTo>
                  <a:lnTo>
                    <a:pt x="198" y="31"/>
                  </a:lnTo>
                  <a:lnTo>
                    <a:pt x="215" y="33"/>
                  </a:lnTo>
                  <a:lnTo>
                    <a:pt x="237" y="35"/>
                  </a:lnTo>
                  <a:lnTo>
                    <a:pt x="265" y="37"/>
                  </a:lnTo>
                  <a:lnTo>
                    <a:pt x="297" y="39"/>
                  </a:lnTo>
                  <a:lnTo>
                    <a:pt x="326" y="41"/>
                  </a:lnTo>
                  <a:lnTo>
                    <a:pt x="354" y="41"/>
                  </a:lnTo>
                  <a:lnTo>
                    <a:pt x="354" y="43"/>
                  </a:lnTo>
                  <a:lnTo>
                    <a:pt x="431" y="43"/>
                  </a:lnTo>
                  <a:lnTo>
                    <a:pt x="485" y="41"/>
                  </a:lnTo>
                  <a:lnTo>
                    <a:pt x="544" y="39"/>
                  </a:lnTo>
                  <a:lnTo>
                    <a:pt x="678" y="31"/>
                  </a:lnTo>
                  <a:lnTo>
                    <a:pt x="747" y="24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D9E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254"/>
            <p:cNvSpPr/>
            <p:nvPr/>
          </p:nvSpPr>
          <p:spPr>
            <a:xfrm>
              <a:off x="4043363" y="2641600"/>
              <a:ext cx="1385887" cy="1322388"/>
            </a:xfrm>
            <a:custGeom>
              <a:avLst/>
              <a:gdLst/>
              <a:ahLst/>
              <a:cxnLst/>
              <a:rect l="0" t="0" r="0" b="0"/>
              <a:pathLst>
                <a:path w="873" h="833" extrusionOk="0">
                  <a:moveTo>
                    <a:pt x="346" y="0"/>
                  </a:moveTo>
                  <a:lnTo>
                    <a:pt x="400" y="0"/>
                  </a:lnTo>
                  <a:lnTo>
                    <a:pt x="456" y="9"/>
                  </a:lnTo>
                  <a:lnTo>
                    <a:pt x="514" y="24"/>
                  </a:lnTo>
                  <a:lnTo>
                    <a:pt x="571" y="44"/>
                  </a:lnTo>
                  <a:lnTo>
                    <a:pt x="605" y="58"/>
                  </a:lnTo>
                  <a:lnTo>
                    <a:pt x="640" y="69"/>
                  </a:lnTo>
                  <a:lnTo>
                    <a:pt x="672" y="80"/>
                  </a:lnTo>
                  <a:lnTo>
                    <a:pt x="702" y="95"/>
                  </a:lnTo>
                  <a:lnTo>
                    <a:pt x="730" y="113"/>
                  </a:lnTo>
                  <a:lnTo>
                    <a:pt x="754" y="138"/>
                  </a:lnTo>
                  <a:lnTo>
                    <a:pt x="787" y="186"/>
                  </a:lnTo>
                  <a:lnTo>
                    <a:pt x="815" y="237"/>
                  </a:lnTo>
                  <a:lnTo>
                    <a:pt x="838" y="291"/>
                  </a:lnTo>
                  <a:lnTo>
                    <a:pt x="854" y="347"/>
                  </a:lnTo>
                  <a:lnTo>
                    <a:pt x="868" y="401"/>
                  </a:lnTo>
                  <a:lnTo>
                    <a:pt x="873" y="457"/>
                  </a:lnTo>
                  <a:lnTo>
                    <a:pt x="871" y="509"/>
                  </a:lnTo>
                  <a:lnTo>
                    <a:pt x="864" y="559"/>
                  </a:lnTo>
                  <a:lnTo>
                    <a:pt x="851" y="604"/>
                  </a:lnTo>
                  <a:lnTo>
                    <a:pt x="823" y="658"/>
                  </a:lnTo>
                  <a:lnTo>
                    <a:pt x="787" y="705"/>
                  </a:lnTo>
                  <a:lnTo>
                    <a:pt x="746" y="744"/>
                  </a:lnTo>
                  <a:lnTo>
                    <a:pt x="700" y="777"/>
                  </a:lnTo>
                  <a:lnTo>
                    <a:pt x="648" y="802"/>
                  </a:lnTo>
                  <a:lnTo>
                    <a:pt x="592" y="820"/>
                  </a:lnTo>
                  <a:lnTo>
                    <a:pt x="532" y="830"/>
                  </a:lnTo>
                  <a:lnTo>
                    <a:pt x="471" y="833"/>
                  </a:lnTo>
                  <a:lnTo>
                    <a:pt x="408" y="828"/>
                  </a:lnTo>
                  <a:lnTo>
                    <a:pt x="344" y="815"/>
                  </a:lnTo>
                  <a:lnTo>
                    <a:pt x="281" y="792"/>
                  </a:lnTo>
                  <a:lnTo>
                    <a:pt x="233" y="768"/>
                  </a:lnTo>
                  <a:lnTo>
                    <a:pt x="186" y="736"/>
                  </a:lnTo>
                  <a:lnTo>
                    <a:pt x="143" y="703"/>
                  </a:lnTo>
                  <a:lnTo>
                    <a:pt x="106" y="667"/>
                  </a:lnTo>
                  <a:lnTo>
                    <a:pt x="84" y="637"/>
                  </a:lnTo>
                  <a:lnTo>
                    <a:pt x="69" y="606"/>
                  </a:lnTo>
                  <a:lnTo>
                    <a:pt x="57" y="572"/>
                  </a:lnTo>
                  <a:lnTo>
                    <a:pt x="43" y="501"/>
                  </a:lnTo>
                  <a:lnTo>
                    <a:pt x="35" y="468"/>
                  </a:lnTo>
                  <a:lnTo>
                    <a:pt x="22" y="427"/>
                  </a:lnTo>
                  <a:lnTo>
                    <a:pt x="11" y="388"/>
                  </a:lnTo>
                  <a:lnTo>
                    <a:pt x="3" y="348"/>
                  </a:lnTo>
                  <a:lnTo>
                    <a:pt x="0" y="307"/>
                  </a:lnTo>
                  <a:lnTo>
                    <a:pt x="3" y="266"/>
                  </a:lnTo>
                  <a:lnTo>
                    <a:pt x="17" y="223"/>
                  </a:lnTo>
                  <a:lnTo>
                    <a:pt x="43" y="171"/>
                  </a:lnTo>
                  <a:lnTo>
                    <a:pt x="72" y="127"/>
                  </a:lnTo>
                  <a:lnTo>
                    <a:pt x="110" y="89"/>
                  </a:lnTo>
                  <a:lnTo>
                    <a:pt x="149" y="58"/>
                  </a:lnTo>
                  <a:lnTo>
                    <a:pt x="193" y="33"/>
                  </a:lnTo>
                  <a:lnTo>
                    <a:pt x="242" y="15"/>
                  </a:lnTo>
                  <a:lnTo>
                    <a:pt x="292" y="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255"/>
            <p:cNvSpPr/>
            <p:nvPr/>
          </p:nvSpPr>
          <p:spPr>
            <a:xfrm>
              <a:off x="4152900" y="2676525"/>
              <a:ext cx="1228725" cy="1190625"/>
            </a:xfrm>
            <a:custGeom>
              <a:avLst/>
              <a:gdLst/>
              <a:ahLst/>
              <a:cxnLst/>
              <a:rect l="0" t="0" r="0" b="0"/>
              <a:pathLst>
                <a:path w="774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3" y="15"/>
                  </a:lnTo>
                  <a:lnTo>
                    <a:pt x="529" y="34"/>
                  </a:lnTo>
                  <a:lnTo>
                    <a:pt x="581" y="62"/>
                  </a:lnTo>
                  <a:lnTo>
                    <a:pt x="627" y="97"/>
                  </a:lnTo>
                  <a:lnTo>
                    <a:pt x="668" y="140"/>
                  </a:lnTo>
                  <a:lnTo>
                    <a:pt x="704" y="187"/>
                  </a:lnTo>
                  <a:lnTo>
                    <a:pt x="731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4" y="401"/>
                  </a:lnTo>
                  <a:lnTo>
                    <a:pt x="774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3" y="673"/>
                  </a:lnTo>
                  <a:lnTo>
                    <a:pt x="622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6" y="748"/>
                  </a:lnTo>
                  <a:lnTo>
                    <a:pt x="424" y="750"/>
                  </a:lnTo>
                  <a:lnTo>
                    <a:pt x="368" y="746"/>
                  </a:lnTo>
                  <a:lnTo>
                    <a:pt x="314" y="733"/>
                  </a:lnTo>
                  <a:lnTo>
                    <a:pt x="258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5" y="507"/>
                  </a:lnTo>
                  <a:lnTo>
                    <a:pt x="15" y="453"/>
                  </a:lnTo>
                  <a:lnTo>
                    <a:pt x="2" y="395"/>
                  </a:lnTo>
                  <a:lnTo>
                    <a:pt x="0" y="338"/>
                  </a:lnTo>
                  <a:lnTo>
                    <a:pt x="7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2" y="127"/>
                  </a:lnTo>
                  <a:lnTo>
                    <a:pt x="119" y="90"/>
                  </a:lnTo>
                  <a:lnTo>
                    <a:pt x="162" y="58"/>
                  </a:lnTo>
                  <a:lnTo>
                    <a:pt x="208" y="34"/>
                  </a:lnTo>
                  <a:lnTo>
                    <a:pt x="257" y="15"/>
                  </a:lnTo>
                  <a:lnTo>
                    <a:pt x="30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256"/>
            <p:cNvSpPr/>
            <p:nvPr/>
          </p:nvSpPr>
          <p:spPr>
            <a:xfrm>
              <a:off x="4022725" y="2628900"/>
              <a:ext cx="1211262" cy="1098550"/>
            </a:xfrm>
            <a:custGeom>
              <a:avLst/>
              <a:gdLst/>
              <a:ahLst/>
              <a:cxnLst/>
              <a:rect l="0" t="0" r="0" b="0"/>
              <a:pathLst>
                <a:path w="763" h="692" extrusionOk="0">
                  <a:moveTo>
                    <a:pt x="411" y="0"/>
                  </a:moveTo>
                  <a:lnTo>
                    <a:pt x="475" y="4"/>
                  </a:lnTo>
                  <a:lnTo>
                    <a:pt x="540" y="17"/>
                  </a:lnTo>
                  <a:lnTo>
                    <a:pt x="603" y="38"/>
                  </a:lnTo>
                  <a:lnTo>
                    <a:pt x="648" y="60"/>
                  </a:lnTo>
                  <a:lnTo>
                    <a:pt x="683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3" y="164"/>
                  </a:lnTo>
                  <a:lnTo>
                    <a:pt x="759" y="207"/>
                  </a:lnTo>
                  <a:lnTo>
                    <a:pt x="748" y="245"/>
                  </a:lnTo>
                  <a:lnTo>
                    <a:pt x="732" y="274"/>
                  </a:lnTo>
                  <a:lnTo>
                    <a:pt x="709" y="300"/>
                  </a:lnTo>
                  <a:lnTo>
                    <a:pt x="681" y="321"/>
                  </a:lnTo>
                  <a:lnTo>
                    <a:pt x="650" y="336"/>
                  </a:lnTo>
                  <a:lnTo>
                    <a:pt x="614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4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2" y="342"/>
                  </a:lnTo>
                  <a:lnTo>
                    <a:pt x="244" y="338"/>
                  </a:lnTo>
                  <a:lnTo>
                    <a:pt x="232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6" y="539"/>
                  </a:lnTo>
                  <a:lnTo>
                    <a:pt x="225" y="578"/>
                  </a:lnTo>
                  <a:lnTo>
                    <a:pt x="210" y="612"/>
                  </a:lnTo>
                  <a:lnTo>
                    <a:pt x="192" y="640"/>
                  </a:lnTo>
                  <a:lnTo>
                    <a:pt x="173" y="662"/>
                  </a:lnTo>
                  <a:lnTo>
                    <a:pt x="152" y="679"/>
                  </a:lnTo>
                  <a:lnTo>
                    <a:pt x="134" y="692"/>
                  </a:lnTo>
                  <a:lnTo>
                    <a:pt x="113" y="666"/>
                  </a:lnTo>
                  <a:lnTo>
                    <a:pt x="98" y="636"/>
                  </a:lnTo>
                  <a:lnTo>
                    <a:pt x="76" y="573"/>
                  </a:lnTo>
                  <a:lnTo>
                    <a:pt x="65" y="543"/>
                  </a:lnTo>
                  <a:lnTo>
                    <a:pt x="28" y="465"/>
                  </a:lnTo>
                  <a:lnTo>
                    <a:pt x="13" y="427"/>
                  </a:lnTo>
                  <a:lnTo>
                    <a:pt x="2" y="388"/>
                  </a:lnTo>
                  <a:lnTo>
                    <a:pt x="0" y="345"/>
                  </a:lnTo>
                  <a:lnTo>
                    <a:pt x="9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0" y="66"/>
                  </a:lnTo>
                  <a:lnTo>
                    <a:pt x="234" y="38"/>
                  </a:lnTo>
                  <a:lnTo>
                    <a:pt x="290" y="17"/>
                  </a:lnTo>
                  <a:lnTo>
                    <a:pt x="350" y="4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257"/>
            <p:cNvSpPr/>
            <p:nvPr/>
          </p:nvSpPr>
          <p:spPr>
            <a:xfrm>
              <a:off x="4019550" y="2605088"/>
              <a:ext cx="1220787" cy="1101725"/>
            </a:xfrm>
            <a:custGeom>
              <a:avLst/>
              <a:gdLst/>
              <a:ahLst/>
              <a:cxnLst/>
              <a:rect l="0" t="0" r="0" b="0"/>
              <a:pathLst>
                <a:path w="769" h="694" extrusionOk="0">
                  <a:moveTo>
                    <a:pt x="385" y="0"/>
                  </a:moveTo>
                  <a:lnTo>
                    <a:pt x="443" y="2"/>
                  </a:lnTo>
                  <a:lnTo>
                    <a:pt x="501" y="12"/>
                  </a:lnTo>
                  <a:lnTo>
                    <a:pt x="557" y="26"/>
                  </a:lnTo>
                  <a:lnTo>
                    <a:pt x="613" y="47"/>
                  </a:lnTo>
                  <a:lnTo>
                    <a:pt x="657" y="67"/>
                  </a:lnTo>
                  <a:lnTo>
                    <a:pt x="693" y="86"/>
                  </a:lnTo>
                  <a:lnTo>
                    <a:pt x="721" y="109"/>
                  </a:lnTo>
                  <a:lnTo>
                    <a:pt x="747" y="133"/>
                  </a:lnTo>
                  <a:lnTo>
                    <a:pt x="769" y="161"/>
                  </a:lnTo>
                  <a:lnTo>
                    <a:pt x="765" y="204"/>
                  </a:lnTo>
                  <a:lnTo>
                    <a:pt x="754" y="241"/>
                  </a:lnTo>
                  <a:lnTo>
                    <a:pt x="737" y="271"/>
                  </a:lnTo>
                  <a:lnTo>
                    <a:pt x="715" y="297"/>
                  </a:lnTo>
                  <a:lnTo>
                    <a:pt x="687" y="317"/>
                  </a:lnTo>
                  <a:lnTo>
                    <a:pt x="655" y="332"/>
                  </a:lnTo>
                  <a:lnTo>
                    <a:pt x="620" y="345"/>
                  </a:lnTo>
                  <a:lnTo>
                    <a:pt x="581" y="353"/>
                  </a:lnTo>
                  <a:lnTo>
                    <a:pt x="542" y="358"/>
                  </a:lnTo>
                  <a:lnTo>
                    <a:pt x="503" y="360"/>
                  </a:lnTo>
                  <a:lnTo>
                    <a:pt x="462" y="360"/>
                  </a:lnTo>
                  <a:lnTo>
                    <a:pt x="423" y="358"/>
                  </a:lnTo>
                  <a:lnTo>
                    <a:pt x="385" y="357"/>
                  </a:lnTo>
                  <a:lnTo>
                    <a:pt x="350" y="353"/>
                  </a:lnTo>
                  <a:lnTo>
                    <a:pt x="316" y="347"/>
                  </a:lnTo>
                  <a:lnTo>
                    <a:pt x="288" y="342"/>
                  </a:lnTo>
                  <a:lnTo>
                    <a:pt x="266" y="338"/>
                  </a:lnTo>
                  <a:lnTo>
                    <a:pt x="248" y="334"/>
                  </a:lnTo>
                  <a:lnTo>
                    <a:pt x="236" y="332"/>
                  </a:lnTo>
                  <a:lnTo>
                    <a:pt x="233" y="330"/>
                  </a:lnTo>
                  <a:lnTo>
                    <a:pt x="246" y="392"/>
                  </a:lnTo>
                  <a:lnTo>
                    <a:pt x="251" y="448"/>
                  </a:lnTo>
                  <a:lnTo>
                    <a:pt x="249" y="498"/>
                  </a:lnTo>
                  <a:lnTo>
                    <a:pt x="242" y="541"/>
                  </a:lnTo>
                  <a:lnTo>
                    <a:pt x="231" y="580"/>
                  </a:lnTo>
                  <a:lnTo>
                    <a:pt x="216" y="612"/>
                  </a:lnTo>
                  <a:lnTo>
                    <a:pt x="199" y="640"/>
                  </a:lnTo>
                  <a:lnTo>
                    <a:pt x="180" y="660"/>
                  </a:lnTo>
                  <a:lnTo>
                    <a:pt x="160" y="677"/>
                  </a:lnTo>
                  <a:lnTo>
                    <a:pt x="141" y="688"/>
                  </a:lnTo>
                  <a:lnTo>
                    <a:pt x="123" y="694"/>
                  </a:lnTo>
                  <a:lnTo>
                    <a:pt x="78" y="640"/>
                  </a:lnTo>
                  <a:lnTo>
                    <a:pt x="43" y="578"/>
                  </a:lnTo>
                  <a:lnTo>
                    <a:pt x="17" y="513"/>
                  </a:lnTo>
                  <a:lnTo>
                    <a:pt x="4" y="444"/>
                  </a:lnTo>
                  <a:lnTo>
                    <a:pt x="0" y="371"/>
                  </a:lnTo>
                  <a:lnTo>
                    <a:pt x="9" y="299"/>
                  </a:lnTo>
                  <a:lnTo>
                    <a:pt x="32" y="222"/>
                  </a:lnTo>
                  <a:lnTo>
                    <a:pt x="48" y="187"/>
                  </a:lnTo>
                  <a:lnTo>
                    <a:pt x="67" y="159"/>
                  </a:lnTo>
                  <a:lnTo>
                    <a:pt x="84" y="138"/>
                  </a:lnTo>
                  <a:lnTo>
                    <a:pt x="99" y="125"/>
                  </a:lnTo>
                  <a:lnTo>
                    <a:pt x="108" y="116"/>
                  </a:lnTo>
                  <a:lnTo>
                    <a:pt x="112" y="114"/>
                  </a:lnTo>
                  <a:lnTo>
                    <a:pt x="123" y="101"/>
                  </a:lnTo>
                  <a:lnTo>
                    <a:pt x="140" y="84"/>
                  </a:lnTo>
                  <a:lnTo>
                    <a:pt x="158" y="67"/>
                  </a:lnTo>
                  <a:lnTo>
                    <a:pt x="179" y="53"/>
                  </a:lnTo>
                  <a:lnTo>
                    <a:pt x="225" y="30"/>
                  </a:lnTo>
                  <a:lnTo>
                    <a:pt x="275" y="13"/>
                  </a:lnTo>
                  <a:lnTo>
                    <a:pt x="329" y="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258"/>
            <p:cNvSpPr/>
            <p:nvPr/>
          </p:nvSpPr>
          <p:spPr>
            <a:xfrm>
              <a:off x="4699000" y="4138613"/>
              <a:ext cx="277812" cy="169863"/>
            </a:xfrm>
            <a:custGeom>
              <a:avLst/>
              <a:gdLst/>
              <a:ahLst/>
              <a:cxnLst/>
              <a:rect l="0" t="0" r="0" b="0"/>
              <a:pathLst>
                <a:path w="175" h="107" extrusionOk="0">
                  <a:moveTo>
                    <a:pt x="175" y="0"/>
                  </a:moveTo>
                  <a:lnTo>
                    <a:pt x="138" y="105"/>
                  </a:lnTo>
                  <a:lnTo>
                    <a:pt x="91" y="107"/>
                  </a:lnTo>
                  <a:lnTo>
                    <a:pt x="0" y="8"/>
                  </a:lnTo>
                  <a:lnTo>
                    <a:pt x="84" y="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259"/>
            <p:cNvSpPr/>
            <p:nvPr/>
          </p:nvSpPr>
          <p:spPr>
            <a:xfrm>
              <a:off x="4832350" y="4278313"/>
              <a:ext cx="250825" cy="965200"/>
            </a:xfrm>
            <a:custGeom>
              <a:avLst/>
              <a:gdLst/>
              <a:ahLst/>
              <a:cxnLst/>
              <a:rect l="0" t="0" r="0" b="0"/>
              <a:pathLst>
                <a:path w="158" h="608" extrusionOk="0">
                  <a:moveTo>
                    <a:pt x="48" y="0"/>
                  </a:moveTo>
                  <a:lnTo>
                    <a:pt x="65" y="56"/>
                  </a:lnTo>
                  <a:lnTo>
                    <a:pt x="82" y="116"/>
                  </a:lnTo>
                  <a:lnTo>
                    <a:pt x="108" y="231"/>
                  </a:lnTo>
                  <a:lnTo>
                    <a:pt x="119" y="287"/>
                  </a:lnTo>
                  <a:lnTo>
                    <a:pt x="130" y="339"/>
                  </a:lnTo>
                  <a:lnTo>
                    <a:pt x="138" y="386"/>
                  </a:lnTo>
                  <a:lnTo>
                    <a:pt x="145" y="427"/>
                  </a:lnTo>
                  <a:lnTo>
                    <a:pt x="151" y="462"/>
                  </a:lnTo>
                  <a:lnTo>
                    <a:pt x="155" y="488"/>
                  </a:lnTo>
                  <a:lnTo>
                    <a:pt x="158" y="505"/>
                  </a:lnTo>
                  <a:lnTo>
                    <a:pt x="158" y="511"/>
                  </a:lnTo>
                  <a:lnTo>
                    <a:pt x="82" y="608"/>
                  </a:lnTo>
                  <a:lnTo>
                    <a:pt x="0" y="520"/>
                  </a:lnTo>
                  <a:lnTo>
                    <a:pt x="4" y="470"/>
                  </a:lnTo>
                  <a:lnTo>
                    <a:pt x="6" y="416"/>
                  </a:lnTo>
                  <a:lnTo>
                    <a:pt x="7" y="360"/>
                  </a:lnTo>
                  <a:lnTo>
                    <a:pt x="7" y="246"/>
                  </a:lnTo>
                  <a:lnTo>
                    <a:pt x="9" y="192"/>
                  </a:lnTo>
                  <a:lnTo>
                    <a:pt x="9" y="95"/>
                  </a:lnTo>
                  <a:lnTo>
                    <a:pt x="7" y="58"/>
                  </a:lnTo>
                  <a:lnTo>
                    <a:pt x="7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260"/>
            <p:cNvSpPr/>
            <p:nvPr/>
          </p:nvSpPr>
          <p:spPr>
            <a:xfrm>
              <a:off x="42291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0" y="0"/>
                  </a:moveTo>
                  <a:lnTo>
                    <a:pt x="415" y="2"/>
                  </a:lnTo>
                  <a:lnTo>
                    <a:pt x="430" y="5"/>
                  </a:lnTo>
                  <a:lnTo>
                    <a:pt x="451" y="11"/>
                  </a:lnTo>
                  <a:lnTo>
                    <a:pt x="475" y="20"/>
                  </a:lnTo>
                  <a:lnTo>
                    <a:pt x="501" y="33"/>
                  </a:lnTo>
                  <a:lnTo>
                    <a:pt x="525" y="50"/>
                  </a:lnTo>
                  <a:lnTo>
                    <a:pt x="546" y="71"/>
                  </a:lnTo>
                  <a:lnTo>
                    <a:pt x="559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9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8" y="216"/>
                  </a:lnTo>
                  <a:lnTo>
                    <a:pt x="492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1" y="263"/>
                  </a:lnTo>
                  <a:lnTo>
                    <a:pt x="302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2" y="214"/>
                  </a:lnTo>
                  <a:lnTo>
                    <a:pt x="35" y="203"/>
                  </a:lnTo>
                  <a:lnTo>
                    <a:pt x="15" y="192"/>
                  </a:lnTo>
                  <a:lnTo>
                    <a:pt x="4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70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7" y="143"/>
                  </a:lnTo>
                  <a:lnTo>
                    <a:pt x="317" y="123"/>
                  </a:lnTo>
                  <a:lnTo>
                    <a:pt x="341" y="102"/>
                  </a:lnTo>
                  <a:lnTo>
                    <a:pt x="361" y="80"/>
                  </a:lnTo>
                  <a:lnTo>
                    <a:pt x="376" y="60"/>
                  </a:lnTo>
                  <a:lnTo>
                    <a:pt x="389" y="41"/>
                  </a:lnTo>
                  <a:lnTo>
                    <a:pt x="399" y="24"/>
                  </a:lnTo>
                  <a:lnTo>
                    <a:pt x="404" y="11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5C0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261"/>
            <p:cNvSpPr/>
            <p:nvPr/>
          </p:nvSpPr>
          <p:spPr>
            <a:xfrm>
              <a:off x="4781550" y="2857500"/>
              <a:ext cx="342900" cy="242888"/>
            </a:xfrm>
            <a:custGeom>
              <a:avLst/>
              <a:gdLst/>
              <a:ahLst/>
              <a:cxnLst/>
              <a:rect l="0" t="0" r="0" b="0"/>
              <a:pathLst>
                <a:path w="216" h="153" extrusionOk="0">
                  <a:moveTo>
                    <a:pt x="6" y="153"/>
                  </a:moveTo>
                  <a:lnTo>
                    <a:pt x="0" y="153"/>
                  </a:lnTo>
                  <a:lnTo>
                    <a:pt x="6" y="153"/>
                  </a:lnTo>
                  <a:close/>
                  <a:moveTo>
                    <a:pt x="214" y="0"/>
                  </a:moveTo>
                  <a:lnTo>
                    <a:pt x="214" y="2"/>
                  </a:lnTo>
                  <a:lnTo>
                    <a:pt x="216" y="9"/>
                  </a:lnTo>
                  <a:lnTo>
                    <a:pt x="216" y="32"/>
                  </a:lnTo>
                  <a:lnTo>
                    <a:pt x="214" y="45"/>
                  </a:lnTo>
                  <a:lnTo>
                    <a:pt x="211" y="61"/>
                  </a:lnTo>
                  <a:lnTo>
                    <a:pt x="203" y="78"/>
                  </a:lnTo>
                  <a:lnTo>
                    <a:pt x="192" y="95"/>
                  </a:lnTo>
                  <a:lnTo>
                    <a:pt x="175" y="110"/>
                  </a:lnTo>
                  <a:lnTo>
                    <a:pt x="155" y="125"/>
                  </a:lnTo>
                  <a:lnTo>
                    <a:pt x="127" y="136"/>
                  </a:lnTo>
                  <a:lnTo>
                    <a:pt x="93" y="145"/>
                  </a:lnTo>
                  <a:lnTo>
                    <a:pt x="51" y="151"/>
                  </a:lnTo>
                  <a:lnTo>
                    <a:pt x="6" y="153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1" y="147"/>
                  </a:lnTo>
                  <a:lnTo>
                    <a:pt x="73" y="142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6" y="114"/>
                  </a:lnTo>
                  <a:lnTo>
                    <a:pt x="168" y="99"/>
                  </a:lnTo>
                  <a:lnTo>
                    <a:pt x="188" y="80"/>
                  </a:lnTo>
                  <a:lnTo>
                    <a:pt x="203" y="58"/>
                  </a:lnTo>
                  <a:lnTo>
                    <a:pt x="213" y="3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262"/>
            <p:cNvSpPr/>
            <p:nvPr/>
          </p:nvSpPr>
          <p:spPr>
            <a:xfrm>
              <a:off x="5291138" y="3011488"/>
              <a:ext cx="90487" cy="487363"/>
            </a:xfrm>
            <a:custGeom>
              <a:avLst/>
              <a:gdLst/>
              <a:ahLst/>
              <a:cxnLst/>
              <a:rect l="0" t="0" r="0" b="0"/>
              <a:pathLst>
                <a:path w="57" h="307" extrusionOk="0">
                  <a:moveTo>
                    <a:pt x="0" y="0"/>
                  </a:moveTo>
                  <a:lnTo>
                    <a:pt x="1" y="4"/>
                  </a:lnTo>
                  <a:lnTo>
                    <a:pt x="9" y="13"/>
                  </a:lnTo>
                  <a:lnTo>
                    <a:pt x="18" y="30"/>
                  </a:lnTo>
                  <a:lnTo>
                    <a:pt x="29" y="52"/>
                  </a:lnTo>
                  <a:lnTo>
                    <a:pt x="39" y="80"/>
                  </a:lnTo>
                  <a:lnTo>
                    <a:pt x="48" y="115"/>
                  </a:lnTo>
                  <a:lnTo>
                    <a:pt x="55" y="155"/>
                  </a:lnTo>
                  <a:lnTo>
                    <a:pt x="57" y="201"/>
                  </a:lnTo>
                  <a:lnTo>
                    <a:pt x="54" y="252"/>
                  </a:lnTo>
                  <a:lnTo>
                    <a:pt x="44" y="307"/>
                  </a:lnTo>
                  <a:lnTo>
                    <a:pt x="44" y="302"/>
                  </a:lnTo>
                  <a:lnTo>
                    <a:pt x="46" y="287"/>
                  </a:lnTo>
                  <a:lnTo>
                    <a:pt x="48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2" y="147"/>
                  </a:lnTo>
                  <a:lnTo>
                    <a:pt x="33" y="99"/>
                  </a:lnTo>
                  <a:lnTo>
                    <a:pt x="2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263"/>
            <p:cNvSpPr/>
            <p:nvPr/>
          </p:nvSpPr>
          <p:spPr>
            <a:xfrm>
              <a:off x="4311650" y="4719638"/>
              <a:ext cx="58737" cy="561975"/>
            </a:xfrm>
            <a:custGeom>
              <a:avLst/>
              <a:gdLst/>
              <a:ahLst/>
              <a:cxnLst/>
              <a:rect l="0" t="0" r="0" b="0"/>
              <a:pathLst>
                <a:path w="37" h="354" extrusionOk="0">
                  <a:moveTo>
                    <a:pt x="37" y="0"/>
                  </a:moveTo>
                  <a:lnTo>
                    <a:pt x="30" y="93"/>
                  </a:lnTo>
                  <a:lnTo>
                    <a:pt x="26" y="186"/>
                  </a:lnTo>
                  <a:lnTo>
                    <a:pt x="26" y="354"/>
                  </a:lnTo>
                  <a:lnTo>
                    <a:pt x="17" y="352"/>
                  </a:lnTo>
                  <a:lnTo>
                    <a:pt x="10" y="352"/>
                  </a:lnTo>
                  <a:lnTo>
                    <a:pt x="0" y="350"/>
                  </a:lnTo>
                  <a:lnTo>
                    <a:pt x="2" y="268"/>
                  </a:lnTo>
                  <a:lnTo>
                    <a:pt x="6" y="197"/>
                  </a:lnTo>
                  <a:lnTo>
                    <a:pt x="11" y="138"/>
                  </a:lnTo>
                  <a:lnTo>
                    <a:pt x="19" y="89"/>
                  </a:lnTo>
                  <a:lnTo>
                    <a:pt x="26" y="50"/>
                  </a:lnTo>
                  <a:lnTo>
                    <a:pt x="32" y="22"/>
                  </a:lnTo>
                  <a:lnTo>
                    <a:pt x="36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8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264"/>
            <p:cNvSpPr/>
            <p:nvPr/>
          </p:nvSpPr>
          <p:spPr>
            <a:xfrm>
              <a:off x="5364163" y="4648200"/>
              <a:ext cx="136525" cy="612775"/>
            </a:xfrm>
            <a:custGeom>
              <a:avLst/>
              <a:gdLst/>
              <a:ahLst/>
              <a:cxnLst/>
              <a:rect l="0" t="0" r="0" b="0"/>
              <a:pathLst>
                <a:path w="86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6" y="69"/>
                  </a:lnTo>
                  <a:lnTo>
                    <a:pt x="37" y="108"/>
                  </a:lnTo>
                  <a:lnTo>
                    <a:pt x="50" y="160"/>
                  </a:lnTo>
                  <a:lnTo>
                    <a:pt x="62" y="222"/>
                  </a:lnTo>
                  <a:lnTo>
                    <a:pt x="75" y="295"/>
                  </a:lnTo>
                  <a:lnTo>
                    <a:pt x="86" y="380"/>
                  </a:lnTo>
                  <a:lnTo>
                    <a:pt x="63" y="386"/>
                  </a:lnTo>
                  <a:lnTo>
                    <a:pt x="58" y="332"/>
                  </a:lnTo>
                  <a:lnTo>
                    <a:pt x="52" y="270"/>
                  </a:lnTo>
                  <a:lnTo>
                    <a:pt x="43" y="205"/>
                  </a:lnTo>
                  <a:lnTo>
                    <a:pt x="32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265"/>
            <p:cNvSpPr/>
            <p:nvPr/>
          </p:nvSpPr>
          <p:spPr>
            <a:xfrm>
              <a:off x="4483100" y="4618038"/>
              <a:ext cx="212725" cy="60325"/>
            </a:xfrm>
            <a:custGeom>
              <a:avLst/>
              <a:gdLst/>
              <a:ahLst/>
              <a:cxnLst/>
              <a:rect l="0" t="0" r="0" b="0"/>
              <a:pathLst>
                <a:path w="134" h="38" extrusionOk="0">
                  <a:moveTo>
                    <a:pt x="4" y="0"/>
                  </a:moveTo>
                  <a:lnTo>
                    <a:pt x="134" y="2"/>
                  </a:lnTo>
                  <a:lnTo>
                    <a:pt x="132" y="38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8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266"/>
            <p:cNvSpPr/>
            <p:nvPr/>
          </p:nvSpPr>
          <p:spPr>
            <a:xfrm>
              <a:off x="4557713" y="3330575"/>
              <a:ext cx="357187" cy="204788"/>
            </a:xfrm>
            <a:custGeom>
              <a:avLst/>
              <a:gdLst/>
              <a:ahLst/>
              <a:cxnLst/>
              <a:rect l="0" t="0" r="0" b="0"/>
              <a:pathLst>
                <a:path w="225" h="129" extrusionOk="0">
                  <a:moveTo>
                    <a:pt x="165" y="0"/>
                  </a:moveTo>
                  <a:lnTo>
                    <a:pt x="173" y="0"/>
                  </a:lnTo>
                  <a:lnTo>
                    <a:pt x="193" y="4"/>
                  </a:lnTo>
                  <a:lnTo>
                    <a:pt x="208" y="13"/>
                  </a:lnTo>
                  <a:lnTo>
                    <a:pt x="220" y="30"/>
                  </a:lnTo>
                  <a:lnTo>
                    <a:pt x="225" y="49"/>
                  </a:lnTo>
                  <a:lnTo>
                    <a:pt x="221" y="71"/>
                  </a:lnTo>
                  <a:lnTo>
                    <a:pt x="212" y="90"/>
                  </a:lnTo>
                  <a:lnTo>
                    <a:pt x="195" y="105"/>
                  </a:lnTo>
                  <a:lnTo>
                    <a:pt x="175" y="112"/>
                  </a:lnTo>
                  <a:lnTo>
                    <a:pt x="67" y="129"/>
                  </a:lnTo>
                  <a:lnTo>
                    <a:pt x="57" y="129"/>
                  </a:lnTo>
                  <a:lnTo>
                    <a:pt x="37" y="125"/>
                  </a:lnTo>
                  <a:lnTo>
                    <a:pt x="20" y="116"/>
                  </a:lnTo>
                  <a:lnTo>
                    <a:pt x="7" y="99"/>
                  </a:lnTo>
                  <a:lnTo>
                    <a:pt x="0" y="80"/>
                  </a:lnTo>
                  <a:lnTo>
                    <a:pt x="2" y="58"/>
                  </a:lnTo>
                  <a:lnTo>
                    <a:pt x="13" y="37"/>
                  </a:lnTo>
                  <a:lnTo>
                    <a:pt x="31" y="21"/>
                  </a:lnTo>
                  <a:lnTo>
                    <a:pt x="56" y="1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267"/>
            <p:cNvSpPr/>
            <p:nvPr/>
          </p:nvSpPr>
          <p:spPr>
            <a:xfrm>
              <a:off x="4551363" y="3322638"/>
              <a:ext cx="373062" cy="168275"/>
            </a:xfrm>
            <a:custGeom>
              <a:avLst/>
              <a:gdLst/>
              <a:ahLst/>
              <a:cxnLst/>
              <a:rect l="0" t="0" r="0" b="0"/>
              <a:pathLst>
                <a:path w="235" h="106" extrusionOk="0">
                  <a:moveTo>
                    <a:pt x="169" y="0"/>
                  </a:moveTo>
                  <a:lnTo>
                    <a:pt x="194" y="1"/>
                  </a:lnTo>
                  <a:lnTo>
                    <a:pt x="214" y="13"/>
                  </a:lnTo>
                  <a:lnTo>
                    <a:pt x="225" y="24"/>
                  </a:lnTo>
                  <a:lnTo>
                    <a:pt x="233" y="37"/>
                  </a:lnTo>
                  <a:lnTo>
                    <a:pt x="235" y="54"/>
                  </a:lnTo>
                  <a:lnTo>
                    <a:pt x="235" y="56"/>
                  </a:lnTo>
                  <a:lnTo>
                    <a:pt x="231" y="59"/>
                  </a:lnTo>
                  <a:lnTo>
                    <a:pt x="227" y="59"/>
                  </a:lnTo>
                  <a:lnTo>
                    <a:pt x="225" y="57"/>
                  </a:lnTo>
                  <a:lnTo>
                    <a:pt x="224" y="54"/>
                  </a:lnTo>
                  <a:lnTo>
                    <a:pt x="220" y="35"/>
                  </a:lnTo>
                  <a:lnTo>
                    <a:pt x="207" y="20"/>
                  </a:lnTo>
                  <a:lnTo>
                    <a:pt x="190" y="13"/>
                  </a:lnTo>
                  <a:lnTo>
                    <a:pt x="169" y="11"/>
                  </a:lnTo>
                  <a:lnTo>
                    <a:pt x="60" y="24"/>
                  </a:lnTo>
                  <a:lnTo>
                    <a:pt x="37" y="31"/>
                  </a:lnTo>
                  <a:lnTo>
                    <a:pt x="21" y="44"/>
                  </a:lnTo>
                  <a:lnTo>
                    <a:pt x="11" y="63"/>
                  </a:lnTo>
                  <a:lnTo>
                    <a:pt x="9" y="85"/>
                  </a:lnTo>
                  <a:lnTo>
                    <a:pt x="11" y="89"/>
                  </a:lnTo>
                  <a:lnTo>
                    <a:pt x="11" y="95"/>
                  </a:lnTo>
                  <a:lnTo>
                    <a:pt x="13" y="98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6" y="106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" y="59"/>
                  </a:lnTo>
                  <a:lnTo>
                    <a:pt x="13" y="37"/>
                  </a:lnTo>
                  <a:lnTo>
                    <a:pt x="34" y="22"/>
                  </a:lnTo>
                  <a:lnTo>
                    <a:pt x="58" y="1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268"/>
            <p:cNvSpPr/>
            <p:nvPr/>
          </p:nvSpPr>
          <p:spPr>
            <a:xfrm>
              <a:off x="5030788" y="3254375"/>
              <a:ext cx="306387" cy="198438"/>
            </a:xfrm>
            <a:custGeom>
              <a:avLst/>
              <a:gdLst/>
              <a:ahLst/>
              <a:cxnLst/>
              <a:rect l="0" t="0" r="0" b="0"/>
              <a:pathLst>
                <a:path w="193" h="125" extrusionOk="0">
                  <a:moveTo>
                    <a:pt x="141" y="0"/>
                  </a:moveTo>
                  <a:lnTo>
                    <a:pt x="151" y="0"/>
                  </a:lnTo>
                  <a:lnTo>
                    <a:pt x="167" y="3"/>
                  </a:lnTo>
                  <a:lnTo>
                    <a:pt x="180" y="13"/>
                  </a:lnTo>
                  <a:lnTo>
                    <a:pt x="190" y="26"/>
                  </a:lnTo>
                  <a:lnTo>
                    <a:pt x="193" y="43"/>
                  </a:lnTo>
                  <a:lnTo>
                    <a:pt x="192" y="63"/>
                  </a:lnTo>
                  <a:lnTo>
                    <a:pt x="182" y="82"/>
                  </a:lnTo>
                  <a:lnTo>
                    <a:pt x="167" y="97"/>
                  </a:lnTo>
                  <a:lnTo>
                    <a:pt x="149" y="104"/>
                  </a:lnTo>
                  <a:lnTo>
                    <a:pt x="56" y="125"/>
                  </a:lnTo>
                  <a:lnTo>
                    <a:pt x="46" y="125"/>
                  </a:lnTo>
                  <a:lnTo>
                    <a:pt x="30" y="121"/>
                  </a:lnTo>
                  <a:lnTo>
                    <a:pt x="15" y="113"/>
                  </a:lnTo>
                  <a:lnTo>
                    <a:pt x="3" y="99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1" y="41"/>
                  </a:lnTo>
                  <a:lnTo>
                    <a:pt x="26" y="26"/>
                  </a:lnTo>
                  <a:lnTo>
                    <a:pt x="46" y="1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269"/>
            <p:cNvSpPr/>
            <p:nvPr/>
          </p:nvSpPr>
          <p:spPr>
            <a:xfrm>
              <a:off x="5021263" y="3244850"/>
              <a:ext cx="325437" cy="160338"/>
            </a:xfrm>
            <a:custGeom>
              <a:avLst/>
              <a:gdLst/>
              <a:ahLst/>
              <a:cxnLst/>
              <a:rect l="0" t="0" r="0" b="0"/>
              <a:pathLst>
                <a:path w="205" h="101" extrusionOk="0">
                  <a:moveTo>
                    <a:pt x="147" y="0"/>
                  </a:moveTo>
                  <a:lnTo>
                    <a:pt x="168" y="2"/>
                  </a:lnTo>
                  <a:lnTo>
                    <a:pt x="186" y="9"/>
                  </a:lnTo>
                  <a:lnTo>
                    <a:pt x="199" y="26"/>
                  </a:lnTo>
                  <a:lnTo>
                    <a:pt x="205" y="49"/>
                  </a:lnTo>
                  <a:lnTo>
                    <a:pt x="205" y="56"/>
                  </a:lnTo>
                  <a:lnTo>
                    <a:pt x="203" y="65"/>
                  </a:lnTo>
                  <a:lnTo>
                    <a:pt x="203" y="67"/>
                  </a:lnTo>
                  <a:lnTo>
                    <a:pt x="201" y="69"/>
                  </a:lnTo>
                  <a:lnTo>
                    <a:pt x="196" y="69"/>
                  </a:lnTo>
                  <a:lnTo>
                    <a:pt x="194" y="67"/>
                  </a:lnTo>
                  <a:lnTo>
                    <a:pt x="194" y="50"/>
                  </a:lnTo>
                  <a:lnTo>
                    <a:pt x="190" y="32"/>
                  </a:lnTo>
                  <a:lnTo>
                    <a:pt x="179" y="19"/>
                  </a:lnTo>
                  <a:lnTo>
                    <a:pt x="164" y="11"/>
                  </a:lnTo>
                  <a:lnTo>
                    <a:pt x="149" y="11"/>
                  </a:lnTo>
                  <a:lnTo>
                    <a:pt x="54" y="30"/>
                  </a:lnTo>
                  <a:lnTo>
                    <a:pt x="36" y="37"/>
                  </a:lnTo>
                  <a:lnTo>
                    <a:pt x="21" y="50"/>
                  </a:lnTo>
                  <a:lnTo>
                    <a:pt x="13" y="67"/>
                  </a:lnTo>
                  <a:lnTo>
                    <a:pt x="11" y="88"/>
                  </a:lnTo>
                  <a:lnTo>
                    <a:pt x="11" y="97"/>
                  </a:lnTo>
                  <a:lnTo>
                    <a:pt x="8" y="101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2" y="65"/>
                  </a:lnTo>
                  <a:lnTo>
                    <a:pt x="13" y="43"/>
                  </a:lnTo>
                  <a:lnTo>
                    <a:pt x="30" y="28"/>
                  </a:lnTo>
                  <a:lnTo>
                    <a:pt x="52" y="1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270"/>
            <p:cNvSpPr/>
            <p:nvPr/>
          </p:nvSpPr>
          <p:spPr>
            <a:xfrm>
              <a:off x="4906963" y="3346450"/>
              <a:ext cx="127000" cy="52388"/>
            </a:xfrm>
            <a:custGeom>
              <a:avLst/>
              <a:gdLst/>
              <a:ahLst/>
              <a:cxnLst/>
              <a:rect l="0" t="0" r="0" b="0"/>
              <a:pathLst>
                <a:path w="80" h="33" extrusionOk="0">
                  <a:moveTo>
                    <a:pt x="40" y="0"/>
                  </a:moveTo>
                  <a:lnTo>
                    <a:pt x="59" y="3"/>
                  </a:lnTo>
                  <a:lnTo>
                    <a:pt x="80" y="14"/>
                  </a:lnTo>
                  <a:lnTo>
                    <a:pt x="72" y="24"/>
                  </a:lnTo>
                  <a:lnTo>
                    <a:pt x="57" y="14"/>
                  </a:lnTo>
                  <a:lnTo>
                    <a:pt x="42" y="11"/>
                  </a:lnTo>
                  <a:lnTo>
                    <a:pt x="29" y="14"/>
                  </a:lnTo>
                  <a:lnTo>
                    <a:pt x="18" y="22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11" y="14"/>
                  </a:lnTo>
                  <a:lnTo>
                    <a:pt x="24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271"/>
            <p:cNvSpPr/>
            <p:nvPr/>
          </p:nvSpPr>
          <p:spPr>
            <a:xfrm>
              <a:off x="4678363" y="3336925"/>
              <a:ext cx="225425" cy="50800"/>
            </a:xfrm>
            <a:custGeom>
              <a:avLst/>
              <a:gdLst/>
              <a:ahLst/>
              <a:cxnLst/>
              <a:rect l="0" t="0" r="0" b="0"/>
              <a:pathLst>
                <a:path w="142" h="32" extrusionOk="0">
                  <a:moveTo>
                    <a:pt x="13" y="11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13" y="11"/>
                  </a:lnTo>
                  <a:close/>
                  <a:moveTo>
                    <a:pt x="93" y="0"/>
                  </a:moveTo>
                  <a:lnTo>
                    <a:pt x="108" y="2"/>
                  </a:lnTo>
                  <a:lnTo>
                    <a:pt x="123" y="7"/>
                  </a:lnTo>
                  <a:lnTo>
                    <a:pt x="134" y="19"/>
                  </a:lnTo>
                  <a:lnTo>
                    <a:pt x="138" y="26"/>
                  </a:lnTo>
                  <a:lnTo>
                    <a:pt x="142" y="32"/>
                  </a:lnTo>
                  <a:lnTo>
                    <a:pt x="134" y="26"/>
                  </a:lnTo>
                  <a:lnTo>
                    <a:pt x="119" y="17"/>
                  </a:lnTo>
                  <a:lnTo>
                    <a:pt x="99" y="11"/>
                  </a:lnTo>
                  <a:lnTo>
                    <a:pt x="88" y="9"/>
                  </a:lnTo>
                  <a:lnTo>
                    <a:pt x="50" y="9"/>
                  </a:lnTo>
                  <a:lnTo>
                    <a:pt x="30" y="11"/>
                  </a:lnTo>
                  <a:lnTo>
                    <a:pt x="13" y="11"/>
                  </a:lnTo>
                  <a:lnTo>
                    <a:pt x="28" y="9"/>
                  </a:lnTo>
                  <a:lnTo>
                    <a:pt x="47" y="6"/>
                  </a:lnTo>
                  <a:lnTo>
                    <a:pt x="65" y="4"/>
                  </a:lnTo>
                  <a:lnTo>
                    <a:pt x="82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272"/>
            <p:cNvSpPr/>
            <p:nvPr/>
          </p:nvSpPr>
          <p:spPr>
            <a:xfrm>
              <a:off x="5148263" y="3262313"/>
              <a:ext cx="180975" cy="57150"/>
            </a:xfrm>
            <a:custGeom>
              <a:avLst/>
              <a:gdLst/>
              <a:ahLst/>
              <a:cxnLst/>
              <a:rect l="0" t="0" r="0" b="0"/>
              <a:pathLst>
                <a:path w="114" h="36" extrusionOk="0">
                  <a:moveTo>
                    <a:pt x="67" y="0"/>
                  </a:moveTo>
                  <a:lnTo>
                    <a:pt x="88" y="0"/>
                  </a:lnTo>
                  <a:lnTo>
                    <a:pt x="97" y="6"/>
                  </a:lnTo>
                  <a:lnTo>
                    <a:pt x="106" y="17"/>
                  </a:lnTo>
                  <a:lnTo>
                    <a:pt x="114" y="36"/>
                  </a:lnTo>
                  <a:lnTo>
                    <a:pt x="112" y="32"/>
                  </a:lnTo>
                  <a:lnTo>
                    <a:pt x="106" y="23"/>
                  </a:lnTo>
                  <a:lnTo>
                    <a:pt x="95" y="13"/>
                  </a:lnTo>
                  <a:lnTo>
                    <a:pt x="80" y="8"/>
                  </a:lnTo>
                  <a:lnTo>
                    <a:pt x="52" y="8"/>
                  </a:lnTo>
                  <a:lnTo>
                    <a:pt x="34" y="10"/>
                  </a:lnTo>
                  <a:lnTo>
                    <a:pt x="17" y="12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Shape 273"/>
          <p:cNvGrpSpPr/>
          <p:nvPr/>
        </p:nvGrpSpPr>
        <p:grpSpPr>
          <a:xfrm>
            <a:off x="5432160" y="6527537"/>
            <a:ext cx="307528" cy="467762"/>
            <a:chOff x="9266238" y="2605088"/>
            <a:chExt cx="1773237" cy="2697162"/>
          </a:xfrm>
        </p:grpSpPr>
        <p:sp>
          <p:nvSpPr>
            <p:cNvPr id="126" name="Shape 274"/>
            <p:cNvSpPr/>
            <p:nvPr/>
          </p:nvSpPr>
          <p:spPr>
            <a:xfrm>
              <a:off x="9266238" y="4086225"/>
              <a:ext cx="1773237" cy="1216025"/>
            </a:xfrm>
            <a:custGeom>
              <a:avLst/>
              <a:gdLst/>
              <a:ahLst/>
              <a:cxnLst/>
              <a:rect l="0" t="0" r="0" b="0"/>
              <a:pathLst>
                <a:path w="1117" h="766" extrusionOk="0">
                  <a:moveTo>
                    <a:pt x="890" y="0"/>
                  </a:moveTo>
                  <a:lnTo>
                    <a:pt x="892" y="3"/>
                  </a:lnTo>
                  <a:lnTo>
                    <a:pt x="900" y="13"/>
                  </a:lnTo>
                  <a:lnTo>
                    <a:pt x="909" y="30"/>
                  </a:lnTo>
                  <a:lnTo>
                    <a:pt x="924" y="52"/>
                  </a:lnTo>
                  <a:lnTo>
                    <a:pt x="939" y="78"/>
                  </a:lnTo>
                  <a:lnTo>
                    <a:pt x="955" y="110"/>
                  </a:lnTo>
                  <a:lnTo>
                    <a:pt x="976" y="145"/>
                  </a:lnTo>
                  <a:lnTo>
                    <a:pt x="994" y="182"/>
                  </a:lnTo>
                  <a:lnTo>
                    <a:pt x="1026" y="255"/>
                  </a:lnTo>
                  <a:lnTo>
                    <a:pt x="1054" y="333"/>
                  </a:lnTo>
                  <a:lnTo>
                    <a:pt x="1076" y="416"/>
                  </a:lnTo>
                  <a:lnTo>
                    <a:pt x="1095" y="498"/>
                  </a:lnTo>
                  <a:lnTo>
                    <a:pt x="1108" y="581"/>
                  </a:lnTo>
                  <a:lnTo>
                    <a:pt x="1117" y="660"/>
                  </a:lnTo>
                  <a:lnTo>
                    <a:pt x="1117" y="665"/>
                  </a:lnTo>
                  <a:lnTo>
                    <a:pt x="1110" y="677"/>
                  </a:lnTo>
                  <a:lnTo>
                    <a:pt x="1093" y="692"/>
                  </a:lnTo>
                  <a:lnTo>
                    <a:pt x="1069" y="705"/>
                  </a:lnTo>
                  <a:lnTo>
                    <a:pt x="1037" y="718"/>
                  </a:lnTo>
                  <a:lnTo>
                    <a:pt x="996" y="731"/>
                  </a:lnTo>
                  <a:lnTo>
                    <a:pt x="950" y="740"/>
                  </a:lnTo>
                  <a:lnTo>
                    <a:pt x="892" y="749"/>
                  </a:lnTo>
                  <a:lnTo>
                    <a:pt x="827" y="757"/>
                  </a:lnTo>
                  <a:lnTo>
                    <a:pt x="782" y="761"/>
                  </a:lnTo>
                  <a:lnTo>
                    <a:pt x="762" y="761"/>
                  </a:lnTo>
                  <a:lnTo>
                    <a:pt x="700" y="764"/>
                  </a:lnTo>
                  <a:lnTo>
                    <a:pt x="633" y="766"/>
                  </a:lnTo>
                  <a:lnTo>
                    <a:pt x="471" y="766"/>
                  </a:lnTo>
                  <a:lnTo>
                    <a:pt x="447" y="764"/>
                  </a:lnTo>
                  <a:lnTo>
                    <a:pt x="421" y="764"/>
                  </a:lnTo>
                  <a:lnTo>
                    <a:pt x="358" y="761"/>
                  </a:lnTo>
                  <a:lnTo>
                    <a:pt x="302" y="757"/>
                  </a:lnTo>
                  <a:lnTo>
                    <a:pt x="250" y="751"/>
                  </a:lnTo>
                  <a:lnTo>
                    <a:pt x="240" y="751"/>
                  </a:lnTo>
                  <a:lnTo>
                    <a:pt x="240" y="749"/>
                  </a:lnTo>
                  <a:lnTo>
                    <a:pt x="227" y="749"/>
                  </a:lnTo>
                  <a:lnTo>
                    <a:pt x="224" y="747"/>
                  </a:lnTo>
                  <a:lnTo>
                    <a:pt x="222" y="747"/>
                  </a:lnTo>
                  <a:lnTo>
                    <a:pt x="164" y="738"/>
                  </a:lnTo>
                  <a:lnTo>
                    <a:pt x="116" y="727"/>
                  </a:lnTo>
                  <a:lnTo>
                    <a:pt x="76" y="714"/>
                  </a:lnTo>
                  <a:lnTo>
                    <a:pt x="45" y="701"/>
                  </a:lnTo>
                  <a:lnTo>
                    <a:pt x="22" y="686"/>
                  </a:lnTo>
                  <a:lnTo>
                    <a:pt x="6" y="669"/>
                  </a:lnTo>
                  <a:lnTo>
                    <a:pt x="4" y="665"/>
                  </a:lnTo>
                  <a:lnTo>
                    <a:pt x="2" y="664"/>
                  </a:lnTo>
                  <a:lnTo>
                    <a:pt x="0" y="660"/>
                  </a:lnTo>
                  <a:lnTo>
                    <a:pt x="0" y="658"/>
                  </a:lnTo>
                  <a:lnTo>
                    <a:pt x="8" y="574"/>
                  </a:lnTo>
                  <a:lnTo>
                    <a:pt x="22" y="486"/>
                  </a:lnTo>
                  <a:lnTo>
                    <a:pt x="45" y="401"/>
                  </a:lnTo>
                  <a:lnTo>
                    <a:pt x="65" y="335"/>
                  </a:lnTo>
                  <a:lnTo>
                    <a:pt x="84" y="279"/>
                  </a:lnTo>
                  <a:lnTo>
                    <a:pt x="103" y="233"/>
                  </a:lnTo>
                  <a:lnTo>
                    <a:pt x="119" y="194"/>
                  </a:lnTo>
                  <a:lnTo>
                    <a:pt x="134" y="162"/>
                  </a:lnTo>
                  <a:lnTo>
                    <a:pt x="147" y="134"/>
                  </a:lnTo>
                  <a:lnTo>
                    <a:pt x="158" y="112"/>
                  </a:lnTo>
                  <a:lnTo>
                    <a:pt x="170" y="91"/>
                  </a:lnTo>
                  <a:lnTo>
                    <a:pt x="177" y="72"/>
                  </a:lnTo>
                  <a:lnTo>
                    <a:pt x="184" y="52"/>
                  </a:lnTo>
                  <a:lnTo>
                    <a:pt x="190" y="31"/>
                  </a:lnTo>
                  <a:lnTo>
                    <a:pt x="196" y="31"/>
                  </a:lnTo>
                  <a:lnTo>
                    <a:pt x="212" y="33"/>
                  </a:lnTo>
                  <a:lnTo>
                    <a:pt x="237" y="35"/>
                  </a:lnTo>
                  <a:lnTo>
                    <a:pt x="265" y="37"/>
                  </a:lnTo>
                  <a:lnTo>
                    <a:pt x="296" y="39"/>
                  </a:lnTo>
                  <a:lnTo>
                    <a:pt x="326" y="41"/>
                  </a:lnTo>
                  <a:lnTo>
                    <a:pt x="354" y="41"/>
                  </a:lnTo>
                  <a:lnTo>
                    <a:pt x="354" y="43"/>
                  </a:lnTo>
                  <a:lnTo>
                    <a:pt x="428" y="43"/>
                  </a:lnTo>
                  <a:lnTo>
                    <a:pt x="482" y="41"/>
                  </a:lnTo>
                  <a:lnTo>
                    <a:pt x="544" y="39"/>
                  </a:lnTo>
                  <a:lnTo>
                    <a:pt x="609" y="35"/>
                  </a:lnTo>
                  <a:lnTo>
                    <a:pt x="678" y="31"/>
                  </a:lnTo>
                  <a:lnTo>
                    <a:pt x="747" y="2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E1EA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275"/>
            <p:cNvSpPr/>
            <p:nvPr/>
          </p:nvSpPr>
          <p:spPr>
            <a:xfrm>
              <a:off x="9364663" y="2641600"/>
              <a:ext cx="1385887" cy="1322388"/>
            </a:xfrm>
            <a:custGeom>
              <a:avLst/>
              <a:gdLst/>
              <a:ahLst/>
              <a:cxnLst/>
              <a:rect l="0" t="0" r="0" b="0"/>
              <a:pathLst>
                <a:path w="873" h="833" extrusionOk="0">
                  <a:moveTo>
                    <a:pt x="346" y="0"/>
                  </a:moveTo>
                  <a:lnTo>
                    <a:pt x="402" y="0"/>
                  </a:lnTo>
                  <a:lnTo>
                    <a:pt x="458" y="9"/>
                  </a:lnTo>
                  <a:lnTo>
                    <a:pt x="515" y="24"/>
                  </a:lnTo>
                  <a:lnTo>
                    <a:pt x="573" y="44"/>
                  </a:lnTo>
                  <a:lnTo>
                    <a:pt x="607" y="58"/>
                  </a:lnTo>
                  <a:lnTo>
                    <a:pt x="642" y="69"/>
                  </a:lnTo>
                  <a:lnTo>
                    <a:pt x="674" y="80"/>
                  </a:lnTo>
                  <a:lnTo>
                    <a:pt x="703" y="95"/>
                  </a:lnTo>
                  <a:lnTo>
                    <a:pt x="731" y="113"/>
                  </a:lnTo>
                  <a:lnTo>
                    <a:pt x="756" y="138"/>
                  </a:lnTo>
                  <a:lnTo>
                    <a:pt x="787" y="186"/>
                  </a:lnTo>
                  <a:lnTo>
                    <a:pt x="815" y="237"/>
                  </a:lnTo>
                  <a:lnTo>
                    <a:pt x="839" y="291"/>
                  </a:lnTo>
                  <a:lnTo>
                    <a:pt x="856" y="347"/>
                  </a:lnTo>
                  <a:lnTo>
                    <a:pt x="867" y="401"/>
                  </a:lnTo>
                  <a:lnTo>
                    <a:pt x="873" y="457"/>
                  </a:lnTo>
                  <a:lnTo>
                    <a:pt x="873" y="509"/>
                  </a:lnTo>
                  <a:lnTo>
                    <a:pt x="865" y="559"/>
                  </a:lnTo>
                  <a:lnTo>
                    <a:pt x="852" y="604"/>
                  </a:lnTo>
                  <a:lnTo>
                    <a:pt x="824" y="658"/>
                  </a:lnTo>
                  <a:lnTo>
                    <a:pt x="789" y="705"/>
                  </a:lnTo>
                  <a:lnTo>
                    <a:pt x="748" y="744"/>
                  </a:lnTo>
                  <a:lnTo>
                    <a:pt x="702" y="777"/>
                  </a:lnTo>
                  <a:lnTo>
                    <a:pt x="649" y="802"/>
                  </a:lnTo>
                  <a:lnTo>
                    <a:pt x="594" y="820"/>
                  </a:lnTo>
                  <a:lnTo>
                    <a:pt x="534" y="830"/>
                  </a:lnTo>
                  <a:lnTo>
                    <a:pt x="473" y="833"/>
                  </a:lnTo>
                  <a:lnTo>
                    <a:pt x="409" y="828"/>
                  </a:lnTo>
                  <a:lnTo>
                    <a:pt x="346" y="815"/>
                  </a:lnTo>
                  <a:lnTo>
                    <a:pt x="283" y="792"/>
                  </a:lnTo>
                  <a:lnTo>
                    <a:pt x="234" y="768"/>
                  </a:lnTo>
                  <a:lnTo>
                    <a:pt x="188" y="736"/>
                  </a:lnTo>
                  <a:lnTo>
                    <a:pt x="143" y="703"/>
                  </a:lnTo>
                  <a:lnTo>
                    <a:pt x="106" y="667"/>
                  </a:lnTo>
                  <a:lnTo>
                    <a:pt x="85" y="637"/>
                  </a:lnTo>
                  <a:lnTo>
                    <a:pt x="70" y="606"/>
                  </a:lnTo>
                  <a:lnTo>
                    <a:pt x="59" y="572"/>
                  </a:lnTo>
                  <a:lnTo>
                    <a:pt x="44" y="501"/>
                  </a:lnTo>
                  <a:lnTo>
                    <a:pt x="37" y="468"/>
                  </a:lnTo>
                  <a:lnTo>
                    <a:pt x="26" y="432"/>
                  </a:lnTo>
                  <a:lnTo>
                    <a:pt x="7" y="365"/>
                  </a:lnTo>
                  <a:lnTo>
                    <a:pt x="1" y="332"/>
                  </a:lnTo>
                  <a:lnTo>
                    <a:pt x="0" y="296"/>
                  </a:lnTo>
                  <a:lnTo>
                    <a:pt x="5" y="261"/>
                  </a:lnTo>
                  <a:lnTo>
                    <a:pt x="16" y="223"/>
                  </a:lnTo>
                  <a:lnTo>
                    <a:pt x="42" y="171"/>
                  </a:lnTo>
                  <a:lnTo>
                    <a:pt x="74" y="127"/>
                  </a:lnTo>
                  <a:lnTo>
                    <a:pt x="109" y="89"/>
                  </a:lnTo>
                  <a:lnTo>
                    <a:pt x="150" y="58"/>
                  </a:lnTo>
                  <a:lnTo>
                    <a:pt x="195" y="33"/>
                  </a:lnTo>
                  <a:lnTo>
                    <a:pt x="244" y="15"/>
                  </a:lnTo>
                  <a:lnTo>
                    <a:pt x="294" y="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276"/>
            <p:cNvSpPr/>
            <p:nvPr/>
          </p:nvSpPr>
          <p:spPr>
            <a:xfrm>
              <a:off x="9475788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3" y="15"/>
                  </a:lnTo>
                  <a:lnTo>
                    <a:pt x="529" y="34"/>
                  </a:lnTo>
                  <a:lnTo>
                    <a:pt x="581" y="62"/>
                  </a:lnTo>
                  <a:lnTo>
                    <a:pt x="628" y="97"/>
                  </a:lnTo>
                  <a:lnTo>
                    <a:pt x="669" y="140"/>
                  </a:lnTo>
                  <a:lnTo>
                    <a:pt x="702" y="187"/>
                  </a:lnTo>
                  <a:lnTo>
                    <a:pt x="730" y="239"/>
                  </a:lnTo>
                  <a:lnTo>
                    <a:pt x="751" y="293"/>
                  </a:lnTo>
                  <a:lnTo>
                    <a:pt x="766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3" y="673"/>
                  </a:lnTo>
                  <a:lnTo>
                    <a:pt x="622" y="701"/>
                  </a:lnTo>
                  <a:lnTo>
                    <a:pt x="578" y="724"/>
                  </a:lnTo>
                  <a:lnTo>
                    <a:pt x="529" y="739"/>
                  </a:lnTo>
                  <a:lnTo>
                    <a:pt x="477" y="748"/>
                  </a:lnTo>
                  <a:lnTo>
                    <a:pt x="423" y="750"/>
                  </a:lnTo>
                  <a:lnTo>
                    <a:pt x="369" y="746"/>
                  </a:lnTo>
                  <a:lnTo>
                    <a:pt x="313" y="733"/>
                  </a:lnTo>
                  <a:lnTo>
                    <a:pt x="257" y="714"/>
                  </a:lnTo>
                  <a:lnTo>
                    <a:pt x="200" y="684"/>
                  </a:lnTo>
                  <a:lnTo>
                    <a:pt x="149" y="649"/>
                  </a:lnTo>
                  <a:lnTo>
                    <a:pt x="103" y="606"/>
                  </a:lnTo>
                  <a:lnTo>
                    <a:pt x="66" y="560"/>
                  </a:lnTo>
                  <a:lnTo>
                    <a:pt x="36" y="507"/>
                  </a:lnTo>
                  <a:lnTo>
                    <a:pt x="15" y="453"/>
                  </a:lnTo>
                  <a:lnTo>
                    <a:pt x="2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2" y="127"/>
                  </a:lnTo>
                  <a:lnTo>
                    <a:pt x="120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7" y="15"/>
                  </a:lnTo>
                  <a:lnTo>
                    <a:pt x="30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277"/>
            <p:cNvSpPr/>
            <p:nvPr/>
          </p:nvSpPr>
          <p:spPr>
            <a:xfrm>
              <a:off x="9344025" y="2628900"/>
              <a:ext cx="1214437" cy="1098550"/>
            </a:xfrm>
            <a:custGeom>
              <a:avLst/>
              <a:gdLst/>
              <a:ahLst/>
              <a:cxnLst/>
              <a:rect l="0" t="0" r="0" b="0"/>
              <a:pathLst>
                <a:path w="765" h="692" extrusionOk="0">
                  <a:moveTo>
                    <a:pt x="413" y="0"/>
                  </a:moveTo>
                  <a:lnTo>
                    <a:pt x="476" y="4"/>
                  </a:lnTo>
                  <a:lnTo>
                    <a:pt x="540" y="17"/>
                  </a:lnTo>
                  <a:lnTo>
                    <a:pt x="603" y="38"/>
                  </a:lnTo>
                  <a:lnTo>
                    <a:pt x="648" y="60"/>
                  </a:lnTo>
                  <a:lnTo>
                    <a:pt x="685" y="82"/>
                  </a:lnTo>
                  <a:lnTo>
                    <a:pt x="715" y="108"/>
                  </a:lnTo>
                  <a:lnTo>
                    <a:pt x="741" y="135"/>
                  </a:lnTo>
                  <a:lnTo>
                    <a:pt x="765" y="164"/>
                  </a:lnTo>
                  <a:lnTo>
                    <a:pt x="761" y="207"/>
                  </a:lnTo>
                  <a:lnTo>
                    <a:pt x="750" y="245"/>
                  </a:lnTo>
                  <a:lnTo>
                    <a:pt x="733" y="274"/>
                  </a:lnTo>
                  <a:lnTo>
                    <a:pt x="711" y="300"/>
                  </a:lnTo>
                  <a:lnTo>
                    <a:pt x="683" y="321"/>
                  </a:lnTo>
                  <a:lnTo>
                    <a:pt x="651" y="336"/>
                  </a:lnTo>
                  <a:lnTo>
                    <a:pt x="616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9" y="364"/>
                  </a:lnTo>
                  <a:lnTo>
                    <a:pt x="458" y="364"/>
                  </a:lnTo>
                  <a:lnTo>
                    <a:pt x="419" y="362"/>
                  </a:lnTo>
                  <a:lnTo>
                    <a:pt x="381" y="360"/>
                  </a:lnTo>
                  <a:lnTo>
                    <a:pt x="346" y="356"/>
                  </a:lnTo>
                  <a:lnTo>
                    <a:pt x="312" y="351"/>
                  </a:lnTo>
                  <a:lnTo>
                    <a:pt x="284" y="345"/>
                  </a:lnTo>
                  <a:lnTo>
                    <a:pt x="262" y="342"/>
                  </a:lnTo>
                  <a:lnTo>
                    <a:pt x="243" y="338"/>
                  </a:lnTo>
                  <a:lnTo>
                    <a:pt x="232" y="336"/>
                  </a:lnTo>
                  <a:lnTo>
                    <a:pt x="229" y="334"/>
                  </a:lnTo>
                  <a:lnTo>
                    <a:pt x="242" y="394"/>
                  </a:lnTo>
                  <a:lnTo>
                    <a:pt x="245" y="448"/>
                  </a:lnTo>
                  <a:lnTo>
                    <a:pt x="243" y="496"/>
                  </a:lnTo>
                  <a:lnTo>
                    <a:pt x="236" y="539"/>
                  </a:lnTo>
                  <a:lnTo>
                    <a:pt x="225" y="578"/>
                  </a:lnTo>
                  <a:lnTo>
                    <a:pt x="210" y="612"/>
                  </a:lnTo>
                  <a:lnTo>
                    <a:pt x="193" y="640"/>
                  </a:lnTo>
                  <a:lnTo>
                    <a:pt x="175" y="662"/>
                  </a:lnTo>
                  <a:lnTo>
                    <a:pt x="154" y="679"/>
                  </a:lnTo>
                  <a:lnTo>
                    <a:pt x="135" y="692"/>
                  </a:lnTo>
                  <a:lnTo>
                    <a:pt x="115" y="666"/>
                  </a:lnTo>
                  <a:lnTo>
                    <a:pt x="100" y="636"/>
                  </a:lnTo>
                  <a:lnTo>
                    <a:pt x="87" y="604"/>
                  </a:lnTo>
                  <a:lnTo>
                    <a:pt x="76" y="573"/>
                  </a:lnTo>
                  <a:lnTo>
                    <a:pt x="65" y="543"/>
                  </a:lnTo>
                  <a:lnTo>
                    <a:pt x="27" y="465"/>
                  </a:lnTo>
                  <a:lnTo>
                    <a:pt x="13" y="427"/>
                  </a:lnTo>
                  <a:lnTo>
                    <a:pt x="1" y="388"/>
                  </a:lnTo>
                  <a:lnTo>
                    <a:pt x="0" y="345"/>
                  </a:lnTo>
                  <a:lnTo>
                    <a:pt x="11" y="297"/>
                  </a:lnTo>
                  <a:lnTo>
                    <a:pt x="26" y="250"/>
                  </a:lnTo>
                  <a:lnTo>
                    <a:pt x="55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2" y="66"/>
                  </a:lnTo>
                  <a:lnTo>
                    <a:pt x="234" y="38"/>
                  </a:lnTo>
                  <a:lnTo>
                    <a:pt x="292" y="17"/>
                  </a:lnTo>
                  <a:lnTo>
                    <a:pt x="351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278"/>
            <p:cNvSpPr/>
            <p:nvPr/>
          </p:nvSpPr>
          <p:spPr>
            <a:xfrm>
              <a:off x="9344025" y="2605088"/>
              <a:ext cx="1220787" cy="1101725"/>
            </a:xfrm>
            <a:custGeom>
              <a:avLst/>
              <a:gdLst/>
              <a:ahLst/>
              <a:cxnLst/>
              <a:rect l="0" t="0" r="0" b="0"/>
              <a:pathLst>
                <a:path w="769" h="694" extrusionOk="0">
                  <a:moveTo>
                    <a:pt x="385" y="0"/>
                  </a:moveTo>
                  <a:lnTo>
                    <a:pt x="443" y="2"/>
                  </a:lnTo>
                  <a:lnTo>
                    <a:pt x="500" y="12"/>
                  </a:lnTo>
                  <a:lnTo>
                    <a:pt x="556" y="26"/>
                  </a:lnTo>
                  <a:lnTo>
                    <a:pt x="612" y="47"/>
                  </a:lnTo>
                  <a:lnTo>
                    <a:pt x="655" y="67"/>
                  </a:lnTo>
                  <a:lnTo>
                    <a:pt x="690" y="86"/>
                  </a:lnTo>
                  <a:lnTo>
                    <a:pt x="720" y="109"/>
                  </a:lnTo>
                  <a:lnTo>
                    <a:pt x="746" y="133"/>
                  </a:lnTo>
                  <a:lnTo>
                    <a:pt x="769" y="161"/>
                  </a:lnTo>
                  <a:lnTo>
                    <a:pt x="765" y="204"/>
                  </a:lnTo>
                  <a:lnTo>
                    <a:pt x="754" y="241"/>
                  </a:lnTo>
                  <a:lnTo>
                    <a:pt x="737" y="271"/>
                  </a:lnTo>
                  <a:lnTo>
                    <a:pt x="713" y="297"/>
                  </a:lnTo>
                  <a:lnTo>
                    <a:pt x="685" y="317"/>
                  </a:lnTo>
                  <a:lnTo>
                    <a:pt x="653" y="332"/>
                  </a:lnTo>
                  <a:lnTo>
                    <a:pt x="618" y="345"/>
                  </a:lnTo>
                  <a:lnTo>
                    <a:pt x="581" y="353"/>
                  </a:lnTo>
                  <a:lnTo>
                    <a:pt x="541" y="358"/>
                  </a:lnTo>
                  <a:lnTo>
                    <a:pt x="500" y="360"/>
                  </a:lnTo>
                  <a:lnTo>
                    <a:pt x="461" y="360"/>
                  </a:lnTo>
                  <a:lnTo>
                    <a:pt x="383" y="357"/>
                  </a:lnTo>
                  <a:lnTo>
                    <a:pt x="348" y="353"/>
                  </a:lnTo>
                  <a:lnTo>
                    <a:pt x="316" y="347"/>
                  </a:lnTo>
                  <a:lnTo>
                    <a:pt x="288" y="342"/>
                  </a:lnTo>
                  <a:lnTo>
                    <a:pt x="266" y="338"/>
                  </a:lnTo>
                  <a:lnTo>
                    <a:pt x="247" y="334"/>
                  </a:lnTo>
                  <a:lnTo>
                    <a:pt x="236" y="332"/>
                  </a:lnTo>
                  <a:lnTo>
                    <a:pt x="232" y="330"/>
                  </a:lnTo>
                  <a:lnTo>
                    <a:pt x="245" y="392"/>
                  </a:lnTo>
                  <a:lnTo>
                    <a:pt x="251" y="448"/>
                  </a:lnTo>
                  <a:lnTo>
                    <a:pt x="249" y="498"/>
                  </a:lnTo>
                  <a:lnTo>
                    <a:pt x="242" y="541"/>
                  </a:lnTo>
                  <a:lnTo>
                    <a:pt x="230" y="580"/>
                  </a:lnTo>
                  <a:lnTo>
                    <a:pt x="216" y="612"/>
                  </a:lnTo>
                  <a:lnTo>
                    <a:pt x="199" y="640"/>
                  </a:lnTo>
                  <a:lnTo>
                    <a:pt x="178" y="660"/>
                  </a:lnTo>
                  <a:lnTo>
                    <a:pt x="160" y="677"/>
                  </a:lnTo>
                  <a:lnTo>
                    <a:pt x="141" y="688"/>
                  </a:lnTo>
                  <a:lnTo>
                    <a:pt x="122" y="694"/>
                  </a:lnTo>
                  <a:lnTo>
                    <a:pt x="78" y="640"/>
                  </a:lnTo>
                  <a:lnTo>
                    <a:pt x="42" y="578"/>
                  </a:lnTo>
                  <a:lnTo>
                    <a:pt x="16" y="513"/>
                  </a:lnTo>
                  <a:lnTo>
                    <a:pt x="3" y="444"/>
                  </a:lnTo>
                  <a:lnTo>
                    <a:pt x="0" y="371"/>
                  </a:lnTo>
                  <a:lnTo>
                    <a:pt x="9" y="299"/>
                  </a:lnTo>
                  <a:lnTo>
                    <a:pt x="31" y="222"/>
                  </a:lnTo>
                  <a:lnTo>
                    <a:pt x="48" y="187"/>
                  </a:lnTo>
                  <a:lnTo>
                    <a:pt x="65" y="159"/>
                  </a:lnTo>
                  <a:lnTo>
                    <a:pt x="83" y="138"/>
                  </a:lnTo>
                  <a:lnTo>
                    <a:pt x="96" y="125"/>
                  </a:lnTo>
                  <a:lnTo>
                    <a:pt x="108" y="116"/>
                  </a:lnTo>
                  <a:lnTo>
                    <a:pt x="111" y="114"/>
                  </a:lnTo>
                  <a:lnTo>
                    <a:pt x="122" y="101"/>
                  </a:lnTo>
                  <a:lnTo>
                    <a:pt x="139" y="84"/>
                  </a:lnTo>
                  <a:lnTo>
                    <a:pt x="158" y="67"/>
                  </a:lnTo>
                  <a:lnTo>
                    <a:pt x="178" y="53"/>
                  </a:lnTo>
                  <a:lnTo>
                    <a:pt x="225" y="30"/>
                  </a:lnTo>
                  <a:lnTo>
                    <a:pt x="275" y="13"/>
                  </a:lnTo>
                  <a:lnTo>
                    <a:pt x="329" y="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279"/>
            <p:cNvSpPr/>
            <p:nvPr/>
          </p:nvSpPr>
          <p:spPr>
            <a:xfrm>
              <a:off x="9550400" y="2682875"/>
              <a:ext cx="895350" cy="417513"/>
            </a:xfrm>
            <a:custGeom>
              <a:avLst/>
              <a:gdLst/>
              <a:ahLst/>
              <a:cxnLst/>
              <a:rect l="0" t="0" r="0" b="0"/>
              <a:pathLst>
                <a:path w="564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7" y="20"/>
                  </a:lnTo>
                  <a:lnTo>
                    <a:pt x="503" y="33"/>
                  </a:lnTo>
                  <a:lnTo>
                    <a:pt x="527" y="50"/>
                  </a:lnTo>
                  <a:lnTo>
                    <a:pt x="547" y="71"/>
                  </a:lnTo>
                  <a:lnTo>
                    <a:pt x="560" y="95"/>
                  </a:lnTo>
                  <a:lnTo>
                    <a:pt x="564" y="112"/>
                  </a:lnTo>
                  <a:lnTo>
                    <a:pt x="564" y="132"/>
                  </a:lnTo>
                  <a:lnTo>
                    <a:pt x="560" y="153"/>
                  </a:lnTo>
                  <a:lnTo>
                    <a:pt x="553" y="175"/>
                  </a:lnTo>
                  <a:lnTo>
                    <a:pt x="538" y="196"/>
                  </a:lnTo>
                  <a:lnTo>
                    <a:pt x="519" y="216"/>
                  </a:lnTo>
                  <a:lnTo>
                    <a:pt x="493" y="233"/>
                  </a:lnTo>
                  <a:lnTo>
                    <a:pt x="460" y="248"/>
                  </a:lnTo>
                  <a:lnTo>
                    <a:pt x="421" y="257"/>
                  </a:lnTo>
                  <a:lnTo>
                    <a:pt x="372" y="263"/>
                  </a:lnTo>
                  <a:lnTo>
                    <a:pt x="303" y="263"/>
                  </a:lnTo>
                  <a:lnTo>
                    <a:pt x="242" y="259"/>
                  </a:lnTo>
                  <a:lnTo>
                    <a:pt x="186" y="252"/>
                  </a:lnTo>
                  <a:lnTo>
                    <a:pt x="138" y="240"/>
                  </a:lnTo>
                  <a:lnTo>
                    <a:pt x="97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5" y="192"/>
                  </a:lnTo>
                  <a:lnTo>
                    <a:pt x="4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9" y="143"/>
                  </a:lnTo>
                  <a:lnTo>
                    <a:pt x="316" y="123"/>
                  </a:lnTo>
                  <a:lnTo>
                    <a:pt x="343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5C0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280"/>
            <p:cNvSpPr/>
            <p:nvPr/>
          </p:nvSpPr>
          <p:spPr>
            <a:xfrm>
              <a:off x="10106025" y="2857500"/>
              <a:ext cx="339725" cy="242888"/>
            </a:xfrm>
            <a:custGeom>
              <a:avLst/>
              <a:gdLst/>
              <a:ahLst/>
              <a:cxnLst/>
              <a:rect l="0" t="0" r="0" b="0"/>
              <a:pathLst>
                <a:path w="214" h="153" extrusionOk="0">
                  <a:moveTo>
                    <a:pt x="6" y="153"/>
                  </a:moveTo>
                  <a:lnTo>
                    <a:pt x="0" y="153"/>
                  </a:lnTo>
                  <a:lnTo>
                    <a:pt x="6" y="153"/>
                  </a:lnTo>
                  <a:close/>
                  <a:moveTo>
                    <a:pt x="212" y="0"/>
                  </a:moveTo>
                  <a:lnTo>
                    <a:pt x="212" y="2"/>
                  </a:lnTo>
                  <a:lnTo>
                    <a:pt x="214" y="9"/>
                  </a:lnTo>
                  <a:lnTo>
                    <a:pt x="214" y="32"/>
                  </a:lnTo>
                  <a:lnTo>
                    <a:pt x="212" y="45"/>
                  </a:lnTo>
                  <a:lnTo>
                    <a:pt x="209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5" y="125"/>
                  </a:lnTo>
                  <a:lnTo>
                    <a:pt x="127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6" y="153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3" y="142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4"/>
                  </a:lnTo>
                  <a:lnTo>
                    <a:pt x="168" y="99"/>
                  </a:lnTo>
                  <a:lnTo>
                    <a:pt x="186" y="80"/>
                  </a:lnTo>
                  <a:lnTo>
                    <a:pt x="201" y="58"/>
                  </a:lnTo>
                  <a:lnTo>
                    <a:pt x="210" y="3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281"/>
            <p:cNvSpPr/>
            <p:nvPr/>
          </p:nvSpPr>
          <p:spPr>
            <a:xfrm>
              <a:off x="10614025" y="3011488"/>
              <a:ext cx="92075" cy="487363"/>
            </a:xfrm>
            <a:custGeom>
              <a:avLst/>
              <a:gdLst/>
              <a:ahLst/>
              <a:cxnLst/>
              <a:rect l="0" t="0" r="0" b="0"/>
              <a:pathLst>
                <a:path w="58" h="307" extrusionOk="0">
                  <a:moveTo>
                    <a:pt x="0" y="0"/>
                  </a:moveTo>
                  <a:lnTo>
                    <a:pt x="2" y="4"/>
                  </a:lnTo>
                  <a:lnTo>
                    <a:pt x="10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39" y="80"/>
                  </a:lnTo>
                  <a:lnTo>
                    <a:pt x="49" y="115"/>
                  </a:lnTo>
                  <a:lnTo>
                    <a:pt x="56" y="155"/>
                  </a:lnTo>
                  <a:lnTo>
                    <a:pt x="58" y="201"/>
                  </a:lnTo>
                  <a:lnTo>
                    <a:pt x="54" y="252"/>
                  </a:lnTo>
                  <a:lnTo>
                    <a:pt x="45" y="307"/>
                  </a:lnTo>
                  <a:lnTo>
                    <a:pt x="45" y="302"/>
                  </a:lnTo>
                  <a:lnTo>
                    <a:pt x="47" y="287"/>
                  </a:lnTo>
                  <a:lnTo>
                    <a:pt x="49" y="261"/>
                  </a:lnTo>
                  <a:lnTo>
                    <a:pt x="51" y="229"/>
                  </a:lnTo>
                  <a:lnTo>
                    <a:pt x="49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282"/>
            <p:cNvSpPr/>
            <p:nvPr/>
          </p:nvSpPr>
          <p:spPr>
            <a:xfrm>
              <a:off x="96361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7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2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9" y="89"/>
                  </a:lnTo>
                  <a:lnTo>
                    <a:pt x="24" y="50"/>
                  </a:lnTo>
                  <a:lnTo>
                    <a:pt x="30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A96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283"/>
            <p:cNvSpPr/>
            <p:nvPr/>
          </p:nvSpPr>
          <p:spPr>
            <a:xfrm>
              <a:off x="10688638" y="4648200"/>
              <a:ext cx="134937" cy="612775"/>
            </a:xfrm>
            <a:custGeom>
              <a:avLst/>
              <a:gdLst/>
              <a:ahLst/>
              <a:cxnLst/>
              <a:rect l="0" t="0" r="0" b="0"/>
              <a:pathLst>
                <a:path w="85" h="386" extrusionOk="0">
                  <a:moveTo>
                    <a:pt x="0" y="0"/>
                  </a:moveTo>
                  <a:lnTo>
                    <a:pt x="2" y="4"/>
                  </a:lnTo>
                  <a:lnTo>
                    <a:pt x="7" y="17"/>
                  </a:lnTo>
                  <a:lnTo>
                    <a:pt x="15" y="37"/>
                  </a:lnTo>
                  <a:lnTo>
                    <a:pt x="24" y="69"/>
                  </a:lnTo>
                  <a:lnTo>
                    <a:pt x="35" y="108"/>
                  </a:lnTo>
                  <a:lnTo>
                    <a:pt x="48" y="160"/>
                  </a:lnTo>
                  <a:lnTo>
                    <a:pt x="61" y="222"/>
                  </a:lnTo>
                  <a:lnTo>
                    <a:pt x="74" y="295"/>
                  </a:lnTo>
                  <a:lnTo>
                    <a:pt x="85" y="380"/>
                  </a:lnTo>
                  <a:lnTo>
                    <a:pt x="63" y="386"/>
                  </a:lnTo>
                  <a:lnTo>
                    <a:pt x="58" y="332"/>
                  </a:lnTo>
                  <a:lnTo>
                    <a:pt x="50" y="270"/>
                  </a:lnTo>
                  <a:lnTo>
                    <a:pt x="43" y="205"/>
                  </a:lnTo>
                  <a:lnTo>
                    <a:pt x="31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6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284"/>
            <p:cNvSpPr/>
            <p:nvPr/>
          </p:nvSpPr>
          <p:spPr>
            <a:xfrm>
              <a:off x="9807575" y="4618038"/>
              <a:ext cx="209550" cy="60325"/>
            </a:xfrm>
            <a:custGeom>
              <a:avLst/>
              <a:gdLst/>
              <a:ahLst/>
              <a:cxnLst/>
              <a:rect l="0" t="0" r="0" b="0"/>
              <a:pathLst>
                <a:path w="132" h="38" extrusionOk="0">
                  <a:moveTo>
                    <a:pt x="4" y="0"/>
                  </a:moveTo>
                  <a:lnTo>
                    <a:pt x="132" y="2"/>
                  </a:lnTo>
                  <a:lnTo>
                    <a:pt x="130" y="38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A96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285"/>
            <p:cNvSpPr/>
            <p:nvPr/>
          </p:nvSpPr>
          <p:spPr>
            <a:xfrm>
              <a:off x="9880600" y="3330575"/>
              <a:ext cx="358775" cy="204788"/>
            </a:xfrm>
            <a:custGeom>
              <a:avLst/>
              <a:gdLst/>
              <a:ahLst/>
              <a:cxnLst/>
              <a:rect l="0" t="0" r="0" b="0"/>
              <a:pathLst>
                <a:path w="226" h="129" extrusionOk="0">
                  <a:moveTo>
                    <a:pt x="166" y="0"/>
                  </a:moveTo>
                  <a:lnTo>
                    <a:pt x="174" y="0"/>
                  </a:lnTo>
                  <a:lnTo>
                    <a:pt x="194" y="4"/>
                  </a:lnTo>
                  <a:lnTo>
                    <a:pt x="209" y="13"/>
                  </a:lnTo>
                  <a:lnTo>
                    <a:pt x="220" y="30"/>
                  </a:lnTo>
                  <a:lnTo>
                    <a:pt x="226" y="49"/>
                  </a:lnTo>
                  <a:lnTo>
                    <a:pt x="222" y="71"/>
                  </a:lnTo>
                  <a:lnTo>
                    <a:pt x="213" y="90"/>
                  </a:lnTo>
                  <a:lnTo>
                    <a:pt x="196" y="105"/>
                  </a:lnTo>
                  <a:lnTo>
                    <a:pt x="174" y="112"/>
                  </a:lnTo>
                  <a:lnTo>
                    <a:pt x="67" y="129"/>
                  </a:lnTo>
                  <a:lnTo>
                    <a:pt x="58" y="129"/>
                  </a:lnTo>
                  <a:lnTo>
                    <a:pt x="38" y="125"/>
                  </a:lnTo>
                  <a:lnTo>
                    <a:pt x="19" y="116"/>
                  </a:lnTo>
                  <a:lnTo>
                    <a:pt x="6" y="99"/>
                  </a:lnTo>
                  <a:lnTo>
                    <a:pt x="0" y="80"/>
                  </a:lnTo>
                  <a:lnTo>
                    <a:pt x="2" y="58"/>
                  </a:lnTo>
                  <a:lnTo>
                    <a:pt x="13" y="37"/>
                  </a:lnTo>
                  <a:lnTo>
                    <a:pt x="32" y="21"/>
                  </a:lnTo>
                  <a:lnTo>
                    <a:pt x="56" y="1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286"/>
            <p:cNvSpPr/>
            <p:nvPr/>
          </p:nvSpPr>
          <p:spPr>
            <a:xfrm>
              <a:off x="9872663" y="3322638"/>
              <a:ext cx="374650" cy="168275"/>
            </a:xfrm>
            <a:custGeom>
              <a:avLst/>
              <a:gdLst/>
              <a:ahLst/>
              <a:cxnLst/>
              <a:rect l="0" t="0" r="0" b="0"/>
              <a:pathLst>
                <a:path w="236" h="106" extrusionOk="0">
                  <a:moveTo>
                    <a:pt x="169" y="0"/>
                  </a:moveTo>
                  <a:lnTo>
                    <a:pt x="186" y="0"/>
                  </a:lnTo>
                  <a:lnTo>
                    <a:pt x="201" y="3"/>
                  </a:lnTo>
                  <a:lnTo>
                    <a:pt x="216" y="13"/>
                  </a:lnTo>
                  <a:lnTo>
                    <a:pt x="227" y="24"/>
                  </a:lnTo>
                  <a:lnTo>
                    <a:pt x="233" y="37"/>
                  </a:lnTo>
                  <a:lnTo>
                    <a:pt x="236" y="54"/>
                  </a:lnTo>
                  <a:lnTo>
                    <a:pt x="236" y="56"/>
                  </a:lnTo>
                  <a:lnTo>
                    <a:pt x="233" y="59"/>
                  </a:lnTo>
                  <a:lnTo>
                    <a:pt x="229" y="59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1" y="35"/>
                  </a:lnTo>
                  <a:lnTo>
                    <a:pt x="208" y="20"/>
                  </a:lnTo>
                  <a:lnTo>
                    <a:pt x="192" y="13"/>
                  </a:lnTo>
                  <a:lnTo>
                    <a:pt x="171" y="11"/>
                  </a:lnTo>
                  <a:lnTo>
                    <a:pt x="61" y="24"/>
                  </a:lnTo>
                  <a:lnTo>
                    <a:pt x="39" y="31"/>
                  </a:lnTo>
                  <a:lnTo>
                    <a:pt x="22" y="44"/>
                  </a:lnTo>
                  <a:lnTo>
                    <a:pt x="13" y="63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3" y="95"/>
                  </a:lnTo>
                  <a:lnTo>
                    <a:pt x="15" y="98"/>
                  </a:lnTo>
                  <a:lnTo>
                    <a:pt x="15" y="104"/>
                  </a:lnTo>
                  <a:lnTo>
                    <a:pt x="13" y="106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2" y="59"/>
                  </a:lnTo>
                  <a:lnTo>
                    <a:pt x="15" y="37"/>
                  </a:lnTo>
                  <a:lnTo>
                    <a:pt x="33" y="22"/>
                  </a:lnTo>
                  <a:lnTo>
                    <a:pt x="59" y="1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287"/>
            <p:cNvSpPr/>
            <p:nvPr/>
          </p:nvSpPr>
          <p:spPr>
            <a:xfrm>
              <a:off x="10353675" y="3254375"/>
              <a:ext cx="307975" cy="198438"/>
            </a:xfrm>
            <a:custGeom>
              <a:avLst/>
              <a:gdLst/>
              <a:ahLst/>
              <a:cxnLst/>
              <a:rect l="0" t="0" r="0" b="0"/>
              <a:pathLst>
                <a:path w="194" h="125" extrusionOk="0">
                  <a:moveTo>
                    <a:pt x="142" y="0"/>
                  </a:moveTo>
                  <a:lnTo>
                    <a:pt x="149" y="0"/>
                  </a:lnTo>
                  <a:lnTo>
                    <a:pt x="166" y="3"/>
                  </a:lnTo>
                  <a:lnTo>
                    <a:pt x="181" y="13"/>
                  </a:lnTo>
                  <a:lnTo>
                    <a:pt x="190" y="26"/>
                  </a:lnTo>
                  <a:lnTo>
                    <a:pt x="194" y="43"/>
                  </a:lnTo>
                  <a:lnTo>
                    <a:pt x="192" y="63"/>
                  </a:lnTo>
                  <a:lnTo>
                    <a:pt x="183" y="82"/>
                  </a:lnTo>
                  <a:lnTo>
                    <a:pt x="168" y="97"/>
                  </a:lnTo>
                  <a:lnTo>
                    <a:pt x="149" y="104"/>
                  </a:lnTo>
                  <a:lnTo>
                    <a:pt x="56" y="125"/>
                  </a:lnTo>
                  <a:lnTo>
                    <a:pt x="47" y="125"/>
                  </a:lnTo>
                  <a:lnTo>
                    <a:pt x="30" y="121"/>
                  </a:lnTo>
                  <a:lnTo>
                    <a:pt x="15" y="113"/>
                  </a:lnTo>
                  <a:lnTo>
                    <a:pt x="6" y="99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2" y="41"/>
                  </a:lnTo>
                  <a:lnTo>
                    <a:pt x="26" y="26"/>
                  </a:lnTo>
                  <a:lnTo>
                    <a:pt x="47" y="1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288"/>
            <p:cNvSpPr/>
            <p:nvPr/>
          </p:nvSpPr>
          <p:spPr>
            <a:xfrm>
              <a:off x="10345738" y="3244850"/>
              <a:ext cx="325437" cy="160338"/>
            </a:xfrm>
            <a:custGeom>
              <a:avLst/>
              <a:gdLst/>
              <a:ahLst/>
              <a:cxnLst/>
              <a:rect l="0" t="0" r="0" b="0"/>
              <a:pathLst>
                <a:path w="205" h="101" extrusionOk="0">
                  <a:moveTo>
                    <a:pt x="145" y="0"/>
                  </a:moveTo>
                  <a:lnTo>
                    <a:pt x="166" y="2"/>
                  </a:lnTo>
                  <a:lnTo>
                    <a:pt x="184" y="9"/>
                  </a:lnTo>
                  <a:lnTo>
                    <a:pt x="197" y="26"/>
                  </a:lnTo>
                  <a:lnTo>
                    <a:pt x="205" y="49"/>
                  </a:lnTo>
                  <a:lnTo>
                    <a:pt x="205" y="56"/>
                  </a:lnTo>
                  <a:lnTo>
                    <a:pt x="203" y="65"/>
                  </a:lnTo>
                  <a:lnTo>
                    <a:pt x="203" y="67"/>
                  </a:lnTo>
                  <a:lnTo>
                    <a:pt x="201" y="69"/>
                  </a:lnTo>
                  <a:lnTo>
                    <a:pt x="195" y="69"/>
                  </a:lnTo>
                  <a:lnTo>
                    <a:pt x="192" y="65"/>
                  </a:lnTo>
                  <a:lnTo>
                    <a:pt x="192" y="64"/>
                  </a:lnTo>
                  <a:lnTo>
                    <a:pt x="193" y="58"/>
                  </a:lnTo>
                  <a:lnTo>
                    <a:pt x="193" y="50"/>
                  </a:lnTo>
                  <a:lnTo>
                    <a:pt x="190" y="32"/>
                  </a:lnTo>
                  <a:lnTo>
                    <a:pt x="179" y="19"/>
                  </a:lnTo>
                  <a:lnTo>
                    <a:pt x="164" y="11"/>
                  </a:lnTo>
                  <a:lnTo>
                    <a:pt x="147" y="11"/>
                  </a:lnTo>
                  <a:lnTo>
                    <a:pt x="52" y="30"/>
                  </a:lnTo>
                  <a:lnTo>
                    <a:pt x="33" y="37"/>
                  </a:lnTo>
                  <a:lnTo>
                    <a:pt x="20" y="50"/>
                  </a:lnTo>
                  <a:lnTo>
                    <a:pt x="11" y="6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1" y="97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65"/>
                  </a:lnTo>
                  <a:lnTo>
                    <a:pt x="11" y="43"/>
                  </a:lnTo>
                  <a:lnTo>
                    <a:pt x="28" y="28"/>
                  </a:lnTo>
                  <a:lnTo>
                    <a:pt x="50" y="1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289"/>
            <p:cNvSpPr/>
            <p:nvPr/>
          </p:nvSpPr>
          <p:spPr>
            <a:xfrm>
              <a:off x="10226675" y="3346450"/>
              <a:ext cx="130175" cy="52388"/>
            </a:xfrm>
            <a:custGeom>
              <a:avLst/>
              <a:gdLst/>
              <a:ahLst/>
              <a:cxnLst/>
              <a:rect l="0" t="0" r="0" b="0"/>
              <a:pathLst>
                <a:path w="82" h="33" extrusionOk="0">
                  <a:moveTo>
                    <a:pt x="43" y="0"/>
                  </a:moveTo>
                  <a:lnTo>
                    <a:pt x="64" y="3"/>
                  </a:lnTo>
                  <a:lnTo>
                    <a:pt x="82" y="14"/>
                  </a:lnTo>
                  <a:lnTo>
                    <a:pt x="75" y="24"/>
                  </a:lnTo>
                  <a:lnTo>
                    <a:pt x="60" y="14"/>
                  </a:lnTo>
                  <a:lnTo>
                    <a:pt x="45" y="11"/>
                  </a:lnTo>
                  <a:lnTo>
                    <a:pt x="30" y="14"/>
                  </a:lnTo>
                  <a:lnTo>
                    <a:pt x="19" y="22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26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290"/>
            <p:cNvSpPr/>
            <p:nvPr/>
          </p:nvSpPr>
          <p:spPr>
            <a:xfrm>
              <a:off x="9999663" y="3336925"/>
              <a:ext cx="227012" cy="50800"/>
            </a:xfrm>
            <a:custGeom>
              <a:avLst/>
              <a:gdLst/>
              <a:ahLst/>
              <a:cxnLst/>
              <a:rect l="0" t="0" r="0" b="0"/>
              <a:pathLst>
                <a:path w="143" h="32" extrusionOk="0">
                  <a:moveTo>
                    <a:pt x="13" y="11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13" y="11"/>
                  </a:lnTo>
                  <a:close/>
                  <a:moveTo>
                    <a:pt x="95" y="0"/>
                  </a:moveTo>
                  <a:lnTo>
                    <a:pt x="110" y="2"/>
                  </a:lnTo>
                  <a:lnTo>
                    <a:pt x="125" y="7"/>
                  </a:lnTo>
                  <a:lnTo>
                    <a:pt x="136" y="19"/>
                  </a:lnTo>
                  <a:lnTo>
                    <a:pt x="140" y="26"/>
                  </a:lnTo>
                  <a:lnTo>
                    <a:pt x="143" y="32"/>
                  </a:lnTo>
                  <a:lnTo>
                    <a:pt x="136" y="26"/>
                  </a:lnTo>
                  <a:lnTo>
                    <a:pt x="121" y="17"/>
                  </a:lnTo>
                  <a:lnTo>
                    <a:pt x="100" y="11"/>
                  </a:lnTo>
                  <a:lnTo>
                    <a:pt x="89" y="9"/>
                  </a:lnTo>
                  <a:lnTo>
                    <a:pt x="52" y="9"/>
                  </a:lnTo>
                  <a:lnTo>
                    <a:pt x="32" y="11"/>
                  </a:lnTo>
                  <a:lnTo>
                    <a:pt x="13" y="11"/>
                  </a:lnTo>
                  <a:lnTo>
                    <a:pt x="30" y="9"/>
                  </a:lnTo>
                  <a:lnTo>
                    <a:pt x="48" y="6"/>
                  </a:lnTo>
                  <a:lnTo>
                    <a:pt x="67" y="4"/>
                  </a:lnTo>
                  <a:lnTo>
                    <a:pt x="84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291"/>
            <p:cNvSpPr/>
            <p:nvPr/>
          </p:nvSpPr>
          <p:spPr>
            <a:xfrm>
              <a:off x="10472738" y="3262313"/>
              <a:ext cx="179387" cy="57150"/>
            </a:xfrm>
            <a:custGeom>
              <a:avLst/>
              <a:gdLst/>
              <a:ahLst/>
              <a:cxnLst/>
              <a:rect l="0" t="0" r="0" b="0"/>
              <a:pathLst>
                <a:path w="113" h="36" extrusionOk="0">
                  <a:moveTo>
                    <a:pt x="65" y="0"/>
                  </a:moveTo>
                  <a:lnTo>
                    <a:pt x="86" y="0"/>
                  </a:lnTo>
                  <a:lnTo>
                    <a:pt x="97" y="6"/>
                  </a:lnTo>
                  <a:lnTo>
                    <a:pt x="106" y="17"/>
                  </a:lnTo>
                  <a:lnTo>
                    <a:pt x="113" y="36"/>
                  </a:lnTo>
                  <a:lnTo>
                    <a:pt x="112" y="32"/>
                  </a:lnTo>
                  <a:lnTo>
                    <a:pt x="106" y="23"/>
                  </a:lnTo>
                  <a:lnTo>
                    <a:pt x="95" y="13"/>
                  </a:lnTo>
                  <a:lnTo>
                    <a:pt x="80" y="8"/>
                  </a:lnTo>
                  <a:lnTo>
                    <a:pt x="52" y="8"/>
                  </a:lnTo>
                  <a:lnTo>
                    <a:pt x="35" y="10"/>
                  </a:lnTo>
                  <a:lnTo>
                    <a:pt x="17" y="12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292"/>
            <p:cNvSpPr/>
            <p:nvPr/>
          </p:nvSpPr>
          <p:spPr>
            <a:xfrm>
              <a:off x="9842500" y="4144963"/>
              <a:ext cx="325437" cy="260350"/>
            </a:xfrm>
            <a:custGeom>
              <a:avLst/>
              <a:gdLst/>
              <a:ahLst/>
              <a:cxnLst/>
              <a:rect l="0" t="0" r="0" b="0"/>
              <a:pathLst>
                <a:path w="205" h="164" extrusionOk="0">
                  <a:moveTo>
                    <a:pt x="205" y="0"/>
                  </a:moveTo>
                  <a:lnTo>
                    <a:pt x="125" y="164"/>
                  </a:lnTo>
                  <a:lnTo>
                    <a:pt x="110" y="157"/>
                  </a:lnTo>
                  <a:lnTo>
                    <a:pt x="93" y="145"/>
                  </a:lnTo>
                  <a:lnTo>
                    <a:pt x="73" y="129"/>
                  </a:lnTo>
                  <a:lnTo>
                    <a:pt x="49" y="103"/>
                  </a:lnTo>
                  <a:lnTo>
                    <a:pt x="36" y="84"/>
                  </a:lnTo>
                  <a:lnTo>
                    <a:pt x="23" y="62"/>
                  </a:lnTo>
                  <a:lnTo>
                    <a:pt x="11" y="39"/>
                  </a:lnTo>
                  <a:lnTo>
                    <a:pt x="4" y="21"/>
                  </a:lnTo>
                  <a:lnTo>
                    <a:pt x="0" y="6"/>
                  </a:lnTo>
                  <a:lnTo>
                    <a:pt x="13" y="7"/>
                  </a:lnTo>
                  <a:lnTo>
                    <a:pt x="39" y="15"/>
                  </a:lnTo>
                  <a:lnTo>
                    <a:pt x="54" y="21"/>
                  </a:lnTo>
                  <a:lnTo>
                    <a:pt x="75" y="24"/>
                  </a:lnTo>
                  <a:lnTo>
                    <a:pt x="99" y="28"/>
                  </a:lnTo>
                  <a:lnTo>
                    <a:pt x="131" y="28"/>
                  </a:lnTo>
                  <a:lnTo>
                    <a:pt x="138" y="26"/>
                  </a:lnTo>
                  <a:lnTo>
                    <a:pt x="151" y="21"/>
                  </a:lnTo>
                  <a:lnTo>
                    <a:pt x="168" y="15"/>
                  </a:lnTo>
                  <a:lnTo>
                    <a:pt x="185" y="7"/>
                  </a:lnTo>
                  <a:lnTo>
                    <a:pt x="198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293"/>
            <p:cNvSpPr/>
            <p:nvPr/>
          </p:nvSpPr>
          <p:spPr>
            <a:xfrm>
              <a:off x="10167938" y="4121150"/>
              <a:ext cx="290512" cy="260350"/>
            </a:xfrm>
            <a:custGeom>
              <a:avLst/>
              <a:gdLst/>
              <a:ahLst/>
              <a:cxnLst/>
              <a:rect l="0" t="0" r="0" b="0"/>
              <a:pathLst>
                <a:path w="183" h="164" extrusionOk="0">
                  <a:moveTo>
                    <a:pt x="183" y="0"/>
                  </a:moveTo>
                  <a:lnTo>
                    <a:pt x="179" y="43"/>
                  </a:lnTo>
                  <a:lnTo>
                    <a:pt x="171" y="80"/>
                  </a:lnTo>
                  <a:lnTo>
                    <a:pt x="162" y="110"/>
                  </a:lnTo>
                  <a:lnTo>
                    <a:pt x="153" y="134"/>
                  </a:lnTo>
                  <a:lnTo>
                    <a:pt x="145" y="151"/>
                  </a:lnTo>
                  <a:lnTo>
                    <a:pt x="138" y="160"/>
                  </a:lnTo>
                  <a:lnTo>
                    <a:pt x="136" y="164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5" y="19"/>
                  </a:lnTo>
                  <a:lnTo>
                    <a:pt x="32" y="22"/>
                  </a:lnTo>
                  <a:lnTo>
                    <a:pt x="54" y="24"/>
                  </a:lnTo>
                  <a:lnTo>
                    <a:pt x="80" y="24"/>
                  </a:lnTo>
                  <a:lnTo>
                    <a:pt x="110" y="22"/>
                  </a:lnTo>
                  <a:lnTo>
                    <a:pt x="136" y="21"/>
                  </a:lnTo>
                  <a:lnTo>
                    <a:pt x="160" y="13"/>
                  </a:lnTo>
                  <a:lnTo>
                    <a:pt x="168" y="13"/>
                  </a:lnTo>
                  <a:lnTo>
                    <a:pt x="173" y="1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294"/>
            <p:cNvSpPr/>
            <p:nvPr/>
          </p:nvSpPr>
          <p:spPr>
            <a:xfrm>
              <a:off x="9842500" y="4144963"/>
              <a:ext cx="325437" cy="228600"/>
            </a:xfrm>
            <a:custGeom>
              <a:avLst/>
              <a:gdLst/>
              <a:ahLst/>
              <a:cxnLst/>
              <a:rect l="0" t="0" r="0" b="0"/>
              <a:pathLst>
                <a:path w="205" h="144" extrusionOk="0">
                  <a:moveTo>
                    <a:pt x="205" y="0"/>
                  </a:moveTo>
                  <a:lnTo>
                    <a:pt x="125" y="144"/>
                  </a:lnTo>
                  <a:lnTo>
                    <a:pt x="121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6"/>
                  </a:lnTo>
                  <a:lnTo>
                    <a:pt x="65" y="101"/>
                  </a:lnTo>
                  <a:lnTo>
                    <a:pt x="49" y="84"/>
                  </a:lnTo>
                  <a:lnTo>
                    <a:pt x="37" y="71"/>
                  </a:lnTo>
                  <a:lnTo>
                    <a:pt x="28" y="54"/>
                  </a:lnTo>
                  <a:lnTo>
                    <a:pt x="17" y="37"/>
                  </a:lnTo>
                  <a:lnTo>
                    <a:pt x="4" y="11"/>
                  </a:lnTo>
                  <a:lnTo>
                    <a:pt x="0" y="6"/>
                  </a:lnTo>
                  <a:lnTo>
                    <a:pt x="71" y="6"/>
                  </a:lnTo>
                  <a:lnTo>
                    <a:pt x="118" y="4"/>
                  </a:lnTo>
                  <a:lnTo>
                    <a:pt x="170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295"/>
            <p:cNvSpPr/>
            <p:nvPr/>
          </p:nvSpPr>
          <p:spPr>
            <a:xfrm>
              <a:off x="10171113" y="4121150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79" y="13"/>
                  </a:lnTo>
                  <a:lnTo>
                    <a:pt x="177" y="32"/>
                  </a:lnTo>
                  <a:lnTo>
                    <a:pt x="171" y="52"/>
                  </a:lnTo>
                  <a:lnTo>
                    <a:pt x="168" y="71"/>
                  </a:lnTo>
                  <a:lnTo>
                    <a:pt x="160" y="93"/>
                  </a:lnTo>
                  <a:lnTo>
                    <a:pt x="151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93" y="9"/>
                  </a:lnTo>
                  <a:lnTo>
                    <a:pt x="177" y="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Shape 296"/>
          <p:cNvGrpSpPr/>
          <p:nvPr/>
        </p:nvGrpSpPr>
        <p:grpSpPr>
          <a:xfrm>
            <a:off x="6454899" y="6554327"/>
            <a:ext cx="303804" cy="470551"/>
            <a:chOff x="8431213" y="4100513"/>
            <a:chExt cx="1397000" cy="2163763"/>
          </a:xfrm>
        </p:grpSpPr>
        <p:sp>
          <p:nvSpPr>
            <p:cNvPr id="149" name="Shape 297"/>
            <p:cNvSpPr/>
            <p:nvPr/>
          </p:nvSpPr>
          <p:spPr>
            <a:xfrm>
              <a:off x="9450388" y="4870450"/>
              <a:ext cx="377825" cy="292100"/>
            </a:xfrm>
            <a:custGeom>
              <a:avLst/>
              <a:gdLst/>
              <a:ahLst/>
              <a:cxnLst/>
              <a:rect l="0" t="0" r="0" b="0"/>
              <a:pathLst>
                <a:path w="238" h="184" extrusionOk="0">
                  <a:moveTo>
                    <a:pt x="134" y="0"/>
                  </a:moveTo>
                  <a:lnTo>
                    <a:pt x="134" y="3"/>
                  </a:lnTo>
                  <a:lnTo>
                    <a:pt x="137" y="12"/>
                  </a:lnTo>
                  <a:lnTo>
                    <a:pt x="139" y="21"/>
                  </a:lnTo>
                  <a:lnTo>
                    <a:pt x="145" y="36"/>
                  </a:lnTo>
                  <a:lnTo>
                    <a:pt x="152" y="50"/>
                  </a:lnTo>
                  <a:lnTo>
                    <a:pt x="161" y="64"/>
                  </a:lnTo>
                  <a:lnTo>
                    <a:pt x="172" y="77"/>
                  </a:lnTo>
                  <a:lnTo>
                    <a:pt x="185" y="88"/>
                  </a:lnTo>
                  <a:lnTo>
                    <a:pt x="200" y="95"/>
                  </a:lnTo>
                  <a:lnTo>
                    <a:pt x="217" y="96"/>
                  </a:lnTo>
                  <a:lnTo>
                    <a:pt x="238" y="92"/>
                  </a:lnTo>
                  <a:lnTo>
                    <a:pt x="235" y="95"/>
                  </a:lnTo>
                  <a:lnTo>
                    <a:pt x="231" y="101"/>
                  </a:lnTo>
                  <a:lnTo>
                    <a:pt x="224" y="110"/>
                  </a:lnTo>
                  <a:lnTo>
                    <a:pt x="213" y="122"/>
                  </a:lnTo>
                  <a:lnTo>
                    <a:pt x="199" y="136"/>
                  </a:lnTo>
                  <a:lnTo>
                    <a:pt x="180" y="148"/>
                  </a:lnTo>
                  <a:lnTo>
                    <a:pt x="159" y="161"/>
                  </a:lnTo>
                  <a:lnTo>
                    <a:pt x="135" y="172"/>
                  </a:lnTo>
                  <a:lnTo>
                    <a:pt x="107" y="180"/>
                  </a:lnTo>
                  <a:lnTo>
                    <a:pt x="74" y="184"/>
                  </a:lnTo>
                  <a:lnTo>
                    <a:pt x="39" y="184"/>
                  </a:lnTo>
                  <a:lnTo>
                    <a:pt x="0" y="17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298"/>
            <p:cNvSpPr/>
            <p:nvPr/>
          </p:nvSpPr>
          <p:spPr>
            <a:xfrm>
              <a:off x="8618538" y="4198938"/>
              <a:ext cx="1116013" cy="1077913"/>
            </a:xfrm>
            <a:custGeom>
              <a:avLst/>
              <a:gdLst/>
              <a:ahLst/>
              <a:cxnLst/>
              <a:rect l="0" t="0" r="0" b="0"/>
              <a:pathLst>
                <a:path w="703" h="679" extrusionOk="0">
                  <a:moveTo>
                    <a:pt x="342" y="0"/>
                  </a:moveTo>
                  <a:lnTo>
                    <a:pt x="387" y="4"/>
                  </a:lnTo>
                  <a:lnTo>
                    <a:pt x="433" y="14"/>
                  </a:lnTo>
                  <a:lnTo>
                    <a:pt x="480" y="31"/>
                  </a:lnTo>
                  <a:lnTo>
                    <a:pt x="519" y="51"/>
                  </a:lnTo>
                  <a:lnTo>
                    <a:pt x="556" y="76"/>
                  </a:lnTo>
                  <a:lnTo>
                    <a:pt x="590" y="107"/>
                  </a:lnTo>
                  <a:lnTo>
                    <a:pt x="618" y="141"/>
                  </a:lnTo>
                  <a:lnTo>
                    <a:pt x="644" y="179"/>
                  </a:lnTo>
                  <a:lnTo>
                    <a:pt x="663" y="219"/>
                  </a:lnTo>
                  <a:lnTo>
                    <a:pt x="680" y="260"/>
                  </a:lnTo>
                  <a:lnTo>
                    <a:pt x="693" y="302"/>
                  </a:lnTo>
                  <a:lnTo>
                    <a:pt x="700" y="344"/>
                  </a:lnTo>
                  <a:lnTo>
                    <a:pt x="703" y="385"/>
                  </a:lnTo>
                  <a:lnTo>
                    <a:pt x="701" y="425"/>
                  </a:lnTo>
                  <a:lnTo>
                    <a:pt x="694" y="463"/>
                  </a:lnTo>
                  <a:lnTo>
                    <a:pt x="683" y="498"/>
                  </a:lnTo>
                  <a:lnTo>
                    <a:pt x="663" y="538"/>
                  </a:lnTo>
                  <a:lnTo>
                    <a:pt x="639" y="571"/>
                  </a:lnTo>
                  <a:lnTo>
                    <a:pt x="610" y="601"/>
                  </a:lnTo>
                  <a:lnTo>
                    <a:pt x="577" y="627"/>
                  </a:lnTo>
                  <a:lnTo>
                    <a:pt x="541" y="648"/>
                  </a:lnTo>
                  <a:lnTo>
                    <a:pt x="501" y="663"/>
                  </a:lnTo>
                  <a:lnTo>
                    <a:pt x="460" y="673"/>
                  </a:lnTo>
                  <a:lnTo>
                    <a:pt x="416" y="679"/>
                  </a:lnTo>
                  <a:lnTo>
                    <a:pt x="371" y="679"/>
                  </a:lnTo>
                  <a:lnTo>
                    <a:pt x="326" y="673"/>
                  </a:lnTo>
                  <a:lnTo>
                    <a:pt x="280" y="662"/>
                  </a:lnTo>
                  <a:lnTo>
                    <a:pt x="234" y="646"/>
                  </a:lnTo>
                  <a:lnTo>
                    <a:pt x="186" y="622"/>
                  </a:lnTo>
                  <a:lnTo>
                    <a:pt x="143" y="593"/>
                  </a:lnTo>
                  <a:lnTo>
                    <a:pt x="105" y="560"/>
                  </a:lnTo>
                  <a:lnTo>
                    <a:pt x="72" y="522"/>
                  </a:lnTo>
                  <a:lnTo>
                    <a:pt x="44" y="481"/>
                  </a:lnTo>
                  <a:lnTo>
                    <a:pt x="23" y="436"/>
                  </a:lnTo>
                  <a:lnTo>
                    <a:pt x="9" y="391"/>
                  </a:lnTo>
                  <a:lnTo>
                    <a:pt x="2" y="343"/>
                  </a:lnTo>
                  <a:lnTo>
                    <a:pt x="0" y="295"/>
                  </a:lnTo>
                  <a:lnTo>
                    <a:pt x="9" y="247"/>
                  </a:lnTo>
                  <a:lnTo>
                    <a:pt x="24" y="198"/>
                  </a:lnTo>
                  <a:lnTo>
                    <a:pt x="44" y="157"/>
                  </a:lnTo>
                  <a:lnTo>
                    <a:pt x="71" y="120"/>
                  </a:lnTo>
                  <a:lnTo>
                    <a:pt x="100" y="87"/>
                  </a:lnTo>
                  <a:lnTo>
                    <a:pt x="134" y="61"/>
                  </a:lnTo>
                  <a:lnTo>
                    <a:pt x="171" y="38"/>
                  </a:lnTo>
                  <a:lnTo>
                    <a:pt x="210" y="20"/>
                  </a:lnTo>
                  <a:lnTo>
                    <a:pt x="253" y="8"/>
                  </a:lnTo>
                  <a:lnTo>
                    <a:pt x="297" y="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299"/>
            <p:cNvSpPr/>
            <p:nvPr/>
          </p:nvSpPr>
          <p:spPr>
            <a:xfrm>
              <a:off x="8724901" y="4260850"/>
              <a:ext cx="971550" cy="939800"/>
            </a:xfrm>
            <a:custGeom>
              <a:avLst/>
              <a:gdLst/>
              <a:ahLst/>
              <a:cxnLst/>
              <a:rect l="0" t="0" r="0" b="0"/>
              <a:pathLst>
                <a:path w="612" h="592" extrusionOk="0">
                  <a:moveTo>
                    <a:pt x="286" y="0"/>
                  </a:moveTo>
                  <a:lnTo>
                    <a:pt x="330" y="3"/>
                  </a:lnTo>
                  <a:lnTo>
                    <a:pt x="373" y="12"/>
                  </a:lnTo>
                  <a:lnTo>
                    <a:pt x="417" y="27"/>
                  </a:lnTo>
                  <a:lnTo>
                    <a:pt x="455" y="47"/>
                  </a:lnTo>
                  <a:lnTo>
                    <a:pt x="489" y="71"/>
                  </a:lnTo>
                  <a:lnTo>
                    <a:pt x="520" y="101"/>
                  </a:lnTo>
                  <a:lnTo>
                    <a:pt x="546" y="135"/>
                  </a:lnTo>
                  <a:lnTo>
                    <a:pt x="568" y="170"/>
                  </a:lnTo>
                  <a:lnTo>
                    <a:pt x="585" y="209"/>
                  </a:lnTo>
                  <a:lnTo>
                    <a:pt x="599" y="247"/>
                  </a:lnTo>
                  <a:lnTo>
                    <a:pt x="608" y="288"/>
                  </a:lnTo>
                  <a:lnTo>
                    <a:pt x="612" y="328"/>
                  </a:lnTo>
                  <a:lnTo>
                    <a:pt x="610" y="366"/>
                  </a:lnTo>
                  <a:lnTo>
                    <a:pt x="605" y="401"/>
                  </a:lnTo>
                  <a:lnTo>
                    <a:pt x="595" y="435"/>
                  </a:lnTo>
                  <a:lnTo>
                    <a:pt x="575" y="472"/>
                  </a:lnTo>
                  <a:lnTo>
                    <a:pt x="551" y="504"/>
                  </a:lnTo>
                  <a:lnTo>
                    <a:pt x="523" y="531"/>
                  </a:lnTo>
                  <a:lnTo>
                    <a:pt x="491" y="554"/>
                  </a:lnTo>
                  <a:lnTo>
                    <a:pt x="455" y="572"/>
                  </a:lnTo>
                  <a:lnTo>
                    <a:pt x="417" y="583"/>
                  </a:lnTo>
                  <a:lnTo>
                    <a:pt x="376" y="590"/>
                  </a:lnTo>
                  <a:lnTo>
                    <a:pt x="334" y="592"/>
                  </a:lnTo>
                  <a:lnTo>
                    <a:pt x="290" y="589"/>
                  </a:lnTo>
                  <a:lnTo>
                    <a:pt x="246" y="579"/>
                  </a:lnTo>
                  <a:lnTo>
                    <a:pt x="203" y="564"/>
                  </a:lnTo>
                  <a:lnTo>
                    <a:pt x="158" y="541"/>
                  </a:lnTo>
                  <a:lnTo>
                    <a:pt x="117" y="513"/>
                  </a:lnTo>
                  <a:lnTo>
                    <a:pt x="81" y="479"/>
                  </a:lnTo>
                  <a:lnTo>
                    <a:pt x="52" y="441"/>
                  </a:lnTo>
                  <a:lnTo>
                    <a:pt x="28" y="400"/>
                  </a:lnTo>
                  <a:lnTo>
                    <a:pt x="11" y="358"/>
                  </a:lnTo>
                  <a:lnTo>
                    <a:pt x="1" y="312"/>
                  </a:lnTo>
                  <a:lnTo>
                    <a:pt x="0" y="266"/>
                  </a:lnTo>
                  <a:lnTo>
                    <a:pt x="5" y="219"/>
                  </a:lnTo>
                  <a:lnTo>
                    <a:pt x="19" y="173"/>
                  </a:lnTo>
                  <a:lnTo>
                    <a:pt x="39" y="135"/>
                  </a:lnTo>
                  <a:lnTo>
                    <a:pt x="64" y="99"/>
                  </a:lnTo>
                  <a:lnTo>
                    <a:pt x="94" y="70"/>
                  </a:lnTo>
                  <a:lnTo>
                    <a:pt x="127" y="46"/>
                  </a:lnTo>
                  <a:lnTo>
                    <a:pt x="163" y="26"/>
                  </a:lnTo>
                  <a:lnTo>
                    <a:pt x="203" y="12"/>
                  </a:lnTo>
                  <a:lnTo>
                    <a:pt x="244" y="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D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300"/>
            <p:cNvSpPr/>
            <p:nvPr/>
          </p:nvSpPr>
          <p:spPr>
            <a:xfrm>
              <a:off x="9621838" y="4525963"/>
              <a:ext cx="74613" cy="385763"/>
            </a:xfrm>
            <a:custGeom>
              <a:avLst/>
              <a:gdLst/>
              <a:ahLst/>
              <a:cxnLst/>
              <a:rect l="0" t="0" r="0" b="0"/>
              <a:pathLst>
                <a:path w="47" h="243" extrusionOk="0">
                  <a:moveTo>
                    <a:pt x="0" y="0"/>
                  </a:moveTo>
                  <a:lnTo>
                    <a:pt x="2" y="3"/>
                  </a:lnTo>
                  <a:lnTo>
                    <a:pt x="7" y="10"/>
                  </a:lnTo>
                  <a:lnTo>
                    <a:pt x="14" y="23"/>
                  </a:lnTo>
                  <a:lnTo>
                    <a:pt x="23" y="41"/>
                  </a:lnTo>
                  <a:lnTo>
                    <a:pt x="31" y="63"/>
                  </a:lnTo>
                  <a:lnTo>
                    <a:pt x="40" y="90"/>
                  </a:lnTo>
                  <a:lnTo>
                    <a:pt x="44" y="123"/>
                  </a:lnTo>
                  <a:lnTo>
                    <a:pt x="47" y="158"/>
                  </a:lnTo>
                  <a:lnTo>
                    <a:pt x="44" y="198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26"/>
                  </a:lnTo>
                  <a:lnTo>
                    <a:pt x="40" y="206"/>
                  </a:lnTo>
                  <a:lnTo>
                    <a:pt x="40" y="181"/>
                  </a:lnTo>
                  <a:lnTo>
                    <a:pt x="38" y="150"/>
                  </a:lnTo>
                  <a:lnTo>
                    <a:pt x="34" y="116"/>
                  </a:lnTo>
                  <a:lnTo>
                    <a:pt x="27" y="78"/>
                  </a:lnTo>
                  <a:lnTo>
                    <a:pt x="1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301"/>
            <p:cNvSpPr/>
            <p:nvPr/>
          </p:nvSpPr>
          <p:spPr>
            <a:xfrm>
              <a:off x="8431213" y="4100513"/>
              <a:ext cx="1201738" cy="1133475"/>
            </a:xfrm>
            <a:custGeom>
              <a:avLst/>
              <a:gdLst/>
              <a:ahLst/>
              <a:cxnLst/>
              <a:rect l="0" t="0" r="0" b="0"/>
              <a:pathLst>
                <a:path w="757" h="714" extrusionOk="0">
                  <a:moveTo>
                    <a:pt x="505" y="0"/>
                  </a:moveTo>
                  <a:lnTo>
                    <a:pt x="547" y="3"/>
                  </a:lnTo>
                  <a:lnTo>
                    <a:pt x="587" y="8"/>
                  </a:lnTo>
                  <a:lnTo>
                    <a:pt x="623" y="18"/>
                  </a:lnTo>
                  <a:lnTo>
                    <a:pt x="660" y="34"/>
                  </a:lnTo>
                  <a:lnTo>
                    <a:pt x="692" y="53"/>
                  </a:lnTo>
                  <a:lnTo>
                    <a:pt x="718" y="77"/>
                  </a:lnTo>
                  <a:lnTo>
                    <a:pt x="738" y="104"/>
                  </a:lnTo>
                  <a:lnTo>
                    <a:pt x="752" y="135"/>
                  </a:lnTo>
                  <a:lnTo>
                    <a:pt x="757" y="168"/>
                  </a:lnTo>
                  <a:lnTo>
                    <a:pt x="756" y="203"/>
                  </a:lnTo>
                  <a:lnTo>
                    <a:pt x="747" y="240"/>
                  </a:lnTo>
                  <a:lnTo>
                    <a:pt x="731" y="276"/>
                  </a:lnTo>
                  <a:lnTo>
                    <a:pt x="704" y="315"/>
                  </a:lnTo>
                  <a:lnTo>
                    <a:pt x="677" y="343"/>
                  </a:lnTo>
                  <a:lnTo>
                    <a:pt x="646" y="365"/>
                  </a:lnTo>
                  <a:lnTo>
                    <a:pt x="613" y="382"/>
                  </a:lnTo>
                  <a:lnTo>
                    <a:pt x="581" y="395"/>
                  </a:lnTo>
                  <a:lnTo>
                    <a:pt x="549" y="402"/>
                  </a:lnTo>
                  <a:lnTo>
                    <a:pt x="516" y="408"/>
                  </a:lnTo>
                  <a:lnTo>
                    <a:pt x="486" y="409"/>
                  </a:lnTo>
                  <a:lnTo>
                    <a:pt x="461" y="409"/>
                  </a:lnTo>
                  <a:lnTo>
                    <a:pt x="439" y="408"/>
                  </a:lnTo>
                  <a:lnTo>
                    <a:pt x="422" y="406"/>
                  </a:lnTo>
                  <a:lnTo>
                    <a:pt x="410" y="405"/>
                  </a:lnTo>
                  <a:lnTo>
                    <a:pt x="406" y="405"/>
                  </a:lnTo>
                  <a:lnTo>
                    <a:pt x="420" y="379"/>
                  </a:lnTo>
                  <a:lnTo>
                    <a:pt x="429" y="357"/>
                  </a:lnTo>
                  <a:lnTo>
                    <a:pt x="430" y="337"/>
                  </a:lnTo>
                  <a:lnTo>
                    <a:pt x="426" y="317"/>
                  </a:lnTo>
                  <a:lnTo>
                    <a:pt x="419" y="300"/>
                  </a:lnTo>
                  <a:lnTo>
                    <a:pt x="407" y="285"/>
                  </a:lnTo>
                  <a:lnTo>
                    <a:pt x="395" y="272"/>
                  </a:lnTo>
                  <a:lnTo>
                    <a:pt x="379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8" y="237"/>
                  </a:lnTo>
                  <a:lnTo>
                    <a:pt x="327" y="233"/>
                  </a:lnTo>
                  <a:lnTo>
                    <a:pt x="320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4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3" y="463"/>
                  </a:lnTo>
                  <a:lnTo>
                    <a:pt x="320" y="502"/>
                  </a:lnTo>
                  <a:lnTo>
                    <a:pt x="303" y="539"/>
                  </a:lnTo>
                  <a:lnTo>
                    <a:pt x="285" y="574"/>
                  </a:lnTo>
                  <a:lnTo>
                    <a:pt x="264" y="605"/>
                  </a:lnTo>
                  <a:lnTo>
                    <a:pt x="244" y="632"/>
                  </a:lnTo>
                  <a:lnTo>
                    <a:pt x="224" y="656"/>
                  </a:lnTo>
                  <a:lnTo>
                    <a:pt x="206" y="676"/>
                  </a:lnTo>
                  <a:lnTo>
                    <a:pt x="189" y="693"/>
                  </a:lnTo>
                  <a:lnTo>
                    <a:pt x="176" y="704"/>
                  </a:lnTo>
                  <a:lnTo>
                    <a:pt x="168" y="711"/>
                  </a:lnTo>
                  <a:lnTo>
                    <a:pt x="165" y="714"/>
                  </a:lnTo>
                  <a:lnTo>
                    <a:pt x="135" y="691"/>
                  </a:lnTo>
                  <a:lnTo>
                    <a:pt x="108" y="666"/>
                  </a:lnTo>
                  <a:lnTo>
                    <a:pt x="84" y="638"/>
                  </a:lnTo>
                  <a:lnTo>
                    <a:pt x="65" y="608"/>
                  </a:lnTo>
                  <a:lnTo>
                    <a:pt x="46" y="578"/>
                  </a:lnTo>
                  <a:lnTo>
                    <a:pt x="32" y="550"/>
                  </a:lnTo>
                  <a:lnTo>
                    <a:pt x="19" y="525"/>
                  </a:lnTo>
                  <a:lnTo>
                    <a:pt x="11" y="502"/>
                  </a:lnTo>
                  <a:lnTo>
                    <a:pt x="4" y="485"/>
                  </a:lnTo>
                  <a:lnTo>
                    <a:pt x="0" y="474"/>
                  </a:lnTo>
                  <a:lnTo>
                    <a:pt x="0" y="470"/>
                  </a:lnTo>
                  <a:lnTo>
                    <a:pt x="5" y="475"/>
                  </a:lnTo>
                  <a:lnTo>
                    <a:pt x="15" y="480"/>
                  </a:lnTo>
                  <a:lnTo>
                    <a:pt x="28" y="481"/>
                  </a:lnTo>
                  <a:lnTo>
                    <a:pt x="43" y="481"/>
                  </a:lnTo>
                  <a:lnTo>
                    <a:pt x="59" y="475"/>
                  </a:lnTo>
                  <a:lnTo>
                    <a:pt x="74" y="467"/>
                  </a:lnTo>
                  <a:lnTo>
                    <a:pt x="87" y="451"/>
                  </a:lnTo>
                  <a:lnTo>
                    <a:pt x="98" y="432"/>
                  </a:lnTo>
                  <a:lnTo>
                    <a:pt x="104" y="409"/>
                  </a:lnTo>
                  <a:lnTo>
                    <a:pt x="108" y="382"/>
                  </a:lnTo>
                  <a:lnTo>
                    <a:pt x="111" y="353"/>
                  </a:lnTo>
                  <a:lnTo>
                    <a:pt x="114" y="317"/>
                  </a:lnTo>
                  <a:lnTo>
                    <a:pt x="120" y="281"/>
                  </a:lnTo>
                  <a:lnTo>
                    <a:pt x="130" y="241"/>
                  </a:lnTo>
                  <a:lnTo>
                    <a:pt x="146" y="200"/>
                  </a:lnTo>
                  <a:lnTo>
                    <a:pt x="169" y="156"/>
                  </a:lnTo>
                  <a:lnTo>
                    <a:pt x="201" y="113"/>
                  </a:lnTo>
                  <a:lnTo>
                    <a:pt x="228" y="86"/>
                  </a:lnTo>
                  <a:lnTo>
                    <a:pt x="261" y="62"/>
                  </a:lnTo>
                  <a:lnTo>
                    <a:pt x="296" y="42"/>
                  </a:lnTo>
                  <a:lnTo>
                    <a:pt x="336" y="27"/>
                  </a:lnTo>
                  <a:lnTo>
                    <a:pt x="376" y="14"/>
                  </a:lnTo>
                  <a:lnTo>
                    <a:pt x="419" y="5"/>
                  </a:lnTo>
                  <a:lnTo>
                    <a:pt x="462" y="1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302"/>
            <p:cNvSpPr/>
            <p:nvPr/>
          </p:nvSpPr>
          <p:spPr>
            <a:xfrm>
              <a:off x="8612188" y="5376863"/>
              <a:ext cx="1184275" cy="887413"/>
            </a:xfrm>
            <a:custGeom>
              <a:avLst/>
              <a:gdLst/>
              <a:ahLst/>
              <a:cxnLst/>
              <a:rect l="0" t="0" r="0" b="0"/>
              <a:pathLst>
                <a:path w="746" h="559" extrusionOk="0">
                  <a:moveTo>
                    <a:pt x="633" y="0"/>
                  </a:moveTo>
                  <a:lnTo>
                    <a:pt x="659" y="54"/>
                  </a:lnTo>
                  <a:lnTo>
                    <a:pt x="681" y="112"/>
                  </a:lnTo>
                  <a:lnTo>
                    <a:pt x="700" y="171"/>
                  </a:lnTo>
                  <a:lnTo>
                    <a:pt x="715" y="233"/>
                  </a:lnTo>
                  <a:lnTo>
                    <a:pt x="727" y="294"/>
                  </a:lnTo>
                  <a:lnTo>
                    <a:pt x="735" y="356"/>
                  </a:lnTo>
                  <a:lnTo>
                    <a:pt x="742" y="415"/>
                  </a:lnTo>
                  <a:lnTo>
                    <a:pt x="746" y="472"/>
                  </a:lnTo>
                  <a:lnTo>
                    <a:pt x="739" y="484"/>
                  </a:lnTo>
                  <a:lnTo>
                    <a:pt x="725" y="497"/>
                  </a:lnTo>
                  <a:lnTo>
                    <a:pt x="704" y="510"/>
                  </a:lnTo>
                  <a:lnTo>
                    <a:pt x="676" y="521"/>
                  </a:lnTo>
                  <a:lnTo>
                    <a:pt x="643" y="531"/>
                  </a:lnTo>
                  <a:lnTo>
                    <a:pt x="605" y="539"/>
                  </a:lnTo>
                  <a:lnTo>
                    <a:pt x="605" y="539"/>
                  </a:lnTo>
                  <a:lnTo>
                    <a:pt x="604" y="539"/>
                  </a:lnTo>
                  <a:lnTo>
                    <a:pt x="594" y="541"/>
                  </a:lnTo>
                  <a:lnTo>
                    <a:pt x="593" y="541"/>
                  </a:lnTo>
                  <a:lnTo>
                    <a:pt x="581" y="544"/>
                  </a:lnTo>
                  <a:lnTo>
                    <a:pt x="580" y="544"/>
                  </a:lnTo>
                  <a:lnTo>
                    <a:pt x="573" y="545"/>
                  </a:lnTo>
                  <a:lnTo>
                    <a:pt x="573" y="545"/>
                  </a:lnTo>
                  <a:lnTo>
                    <a:pt x="512" y="552"/>
                  </a:lnTo>
                  <a:lnTo>
                    <a:pt x="444" y="558"/>
                  </a:lnTo>
                  <a:lnTo>
                    <a:pt x="372" y="559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84" y="556"/>
                  </a:lnTo>
                  <a:lnTo>
                    <a:pt x="282" y="556"/>
                  </a:lnTo>
                  <a:lnTo>
                    <a:pt x="255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05" y="549"/>
                  </a:lnTo>
                  <a:lnTo>
                    <a:pt x="158" y="542"/>
                  </a:lnTo>
                  <a:lnTo>
                    <a:pt x="117" y="534"/>
                  </a:lnTo>
                  <a:lnTo>
                    <a:pt x="80" y="524"/>
                  </a:lnTo>
                  <a:lnTo>
                    <a:pt x="49" y="514"/>
                  </a:lnTo>
                  <a:lnTo>
                    <a:pt x="25" y="501"/>
                  </a:lnTo>
                  <a:lnTo>
                    <a:pt x="8" y="489"/>
                  </a:lnTo>
                  <a:lnTo>
                    <a:pt x="0" y="474"/>
                  </a:lnTo>
                  <a:lnTo>
                    <a:pt x="8" y="410"/>
                  </a:lnTo>
                  <a:lnTo>
                    <a:pt x="20" y="342"/>
                  </a:lnTo>
                  <a:lnTo>
                    <a:pt x="35" y="274"/>
                  </a:lnTo>
                  <a:lnTo>
                    <a:pt x="54" y="206"/>
                  </a:lnTo>
                  <a:lnTo>
                    <a:pt x="78" y="140"/>
                  </a:lnTo>
                  <a:lnTo>
                    <a:pt x="106" y="75"/>
                  </a:lnTo>
                  <a:lnTo>
                    <a:pt x="141" y="16"/>
                  </a:lnTo>
                  <a:lnTo>
                    <a:pt x="144" y="16"/>
                  </a:lnTo>
                  <a:lnTo>
                    <a:pt x="152" y="19"/>
                  </a:lnTo>
                  <a:lnTo>
                    <a:pt x="166" y="23"/>
                  </a:lnTo>
                  <a:lnTo>
                    <a:pt x="183" y="27"/>
                  </a:lnTo>
                  <a:lnTo>
                    <a:pt x="205" y="31"/>
                  </a:lnTo>
                  <a:lnTo>
                    <a:pt x="229" y="34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84" y="41"/>
                  </a:lnTo>
                  <a:lnTo>
                    <a:pt x="322" y="43"/>
                  </a:lnTo>
                  <a:lnTo>
                    <a:pt x="368" y="44"/>
                  </a:lnTo>
                  <a:lnTo>
                    <a:pt x="419" y="43"/>
                  </a:lnTo>
                  <a:lnTo>
                    <a:pt x="474" y="37"/>
                  </a:lnTo>
                  <a:lnTo>
                    <a:pt x="533" y="28"/>
                  </a:lnTo>
                  <a:lnTo>
                    <a:pt x="533" y="28"/>
                  </a:lnTo>
                  <a:lnTo>
                    <a:pt x="553" y="23"/>
                  </a:lnTo>
                  <a:lnTo>
                    <a:pt x="573" y="17"/>
                  </a:lnTo>
                  <a:lnTo>
                    <a:pt x="591" y="13"/>
                  </a:lnTo>
                  <a:lnTo>
                    <a:pt x="608" y="7"/>
                  </a:lnTo>
                  <a:lnTo>
                    <a:pt x="621" y="3"/>
                  </a:lnTo>
                  <a:lnTo>
                    <a:pt x="629" y="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A0B5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303"/>
            <p:cNvSpPr/>
            <p:nvPr/>
          </p:nvSpPr>
          <p:spPr>
            <a:xfrm>
              <a:off x="9583738" y="5664200"/>
              <a:ext cx="92075" cy="566738"/>
            </a:xfrm>
            <a:custGeom>
              <a:avLst/>
              <a:gdLst/>
              <a:ahLst/>
              <a:cxnLst/>
              <a:rect l="0" t="0" r="0" b="0"/>
              <a:pathLst>
                <a:path w="58" h="357" extrusionOk="0">
                  <a:moveTo>
                    <a:pt x="7" y="0"/>
                  </a:moveTo>
                  <a:lnTo>
                    <a:pt x="9" y="4"/>
                  </a:lnTo>
                  <a:lnTo>
                    <a:pt x="13" y="14"/>
                  </a:lnTo>
                  <a:lnTo>
                    <a:pt x="20" y="30"/>
                  </a:lnTo>
                  <a:lnTo>
                    <a:pt x="27" y="52"/>
                  </a:lnTo>
                  <a:lnTo>
                    <a:pt x="36" y="79"/>
                  </a:lnTo>
                  <a:lnTo>
                    <a:pt x="44" y="113"/>
                  </a:lnTo>
                  <a:lnTo>
                    <a:pt x="50" y="149"/>
                  </a:lnTo>
                  <a:lnTo>
                    <a:pt x="55" y="192"/>
                  </a:lnTo>
                  <a:lnTo>
                    <a:pt x="58" y="238"/>
                  </a:lnTo>
                  <a:lnTo>
                    <a:pt x="57" y="289"/>
                  </a:lnTo>
                  <a:lnTo>
                    <a:pt x="51" y="343"/>
                  </a:lnTo>
                  <a:lnTo>
                    <a:pt x="27" y="350"/>
                  </a:lnTo>
                  <a:lnTo>
                    <a:pt x="0" y="357"/>
                  </a:lnTo>
                  <a:lnTo>
                    <a:pt x="3" y="337"/>
                  </a:lnTo>
                  <a:lnTo>
                    <a:pt x="6" y="316"/>
                  </a:lnTo>
                  <a:lnTo>
                    <a:pt x="9" y="296"/>
                  </a:lnTo>
                  <a:lnTo>
                    <a:pt x="12" y="279"/>
                  </a:lnTo>
                  <a:lnTo>
                    <a:pt x="14" y="269"/>
                  </a:lnTo>
                  <a:lnTo>
                    <a:pt x="23" y="224"/>
                  </a:lnTo>
                  <a:lnTo>
                    <a:pt x="29" y="183"/>
                  </a:lnTo>
                  <a:lnTo>
                    <a:pt x="30" y="145"/>
                  </a:lnTo>
                  <a:lnTo>
                    <a:pt x="29" y="111"/>
                  </a:lnTo>
                  <a:lnTo>
                    <a:pt x="26" y="80"/>
                  </a:lnTo>
                  <a:lnTo>
                    <a:pt x="20" y="52"/>
                  </a:lnTo>
                  <a:lnTo>
                    <a:pt x="13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55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304"/>
            <p:cNvSpPr/>
            <p:nvPr/>
          </p:nvSpPr>
          <p:spPr>
            <a:xfrm>
              <a:off x="8801101" y="5684838"/>
              <a:ext cx="93663" cy="557213"/>
            </a:xfrm>
            <a:custGeom>
              <a:avLst/>
              <a:gdLst/>
              <a:ahLst/>
              <a:cxnLst/>
              <a:rect l="0" t="0" r="0" b="0"/>
              <a:pathLst>
                <a:path w="59" h="351" extrusionOk="0">
                  <a:moveTo>
                    <a:pt x="52" y="0"/>
                  </a:moveTo>
                  <a:lnTo>
                    <a:pt x="43" y="36"/>
                  </a:lnTo>
                  <a:lnTo>
                    <a:pt x="38" y="80"/>
                  </a:lnTo>
                  <a:lnTo>
                    <a:pt x="32" y="127"/>
                  </a:lnTo>
                  <a:lnTo>
                    <a:pt x="31" y="176"/>
                  </a:lnTo>
                  <a:lnTo>
                    <a:pt x="32" y="223"/>
                  </a:lnTo>
                  <a:lnTo>
                    <a:pt x="36" y="265"/>
                  </a:lnTo>
                  <a:lnTo>
                    <a:pt x="42" y="293"/>
                  </a:lnTo>
                  <a:lnTo>
                    <a:pt x="47" y="319"/>
                  </a:lnTo>
                  <a:lnTo>
                    <a:pt x="53" y="338"/>
                  </a:lnTo>
                  <a:lnTo>
                    <a:pt x="59" y="351"/>
                  </a:lnTo>
                  <a:lnTo>
                    <a:pt x="29" y="345"/>
                  </a:lnTo>
                  <a:lnTo>
                    <a:pt x="1" y="340"/>
                  </a:lnTo>
                  <a:lnTo>
                    <a:pt x="0" y="283"/>
                  </a:lnTo>
                  <a:lnTo>
                    <a:pt x="1" y="232"/>
                  </a:lnTo>
                  <a:lnTo>
                    <a:pt x="5" y="184"/>
                  </a:lnTo>
                  <a:lnTo>
                    <a:pt x="11" y="144"/>
                  </a:lnTo>
                  <a:lnTo>
                    <a:pt x="18" y="105"/>
                  </a:lnTo>
                  <a:lnTo>
                    <a:pt x="25" y="74"/>
                  </a:lnTo>
                  <a:lnTo>
                    <a:pt x="33" y="48"/>
                  </a:lnTo>
                  <a:lnTo>
                    <a:pt x="40" y="26"/>
                  </a:lnTo>
                  <a:lnTo>
                    <a:pt x="46" y="11"/>
                  </a:lnTo>
                  <a:lnTo>
                    <a:pt x="50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55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305"/>
            <p:cNvSpPr/>
            <p:nvPr/>
          </p:nvSpPr>
          <p:spPr>
            <a:xfrm>
              <a:off x="8921751" y="5402263"/>
              <a:ext cx="688975" cy="862013"/>
            </a:xfrm>
            <a:custGeom>
              <a:avLst/>
              <a:gdLst/>
              <a:ahLst/>
              <a:cxnLst/>
              <a:rect l="0" t="0" r="0" b="0"/>
              <a:pathLst>
                <a:path w="434" h="543" extrusionOk="0">
                  <a:moveTo>
                    <a:pt x="382" y="0"/>
                  </a:moveTo>
                  <a:lnTo>
                    <a:pt x="405" y="94"/>
                  </a:lnTo>
                  <a:lnTo>
                    <a:pt x="420" y="189"/>
                  </a:lnTo>
                  <a:lnTo>
                    <a:pt x="430" y="278"/>
                  </a:lnTo>
                  <a:lnTo>
                    <a:pt x="434" y="337"/>
                  </a:lnTo>
                  <a:lnTo>
                    <a:pt x="434" y="392"/>
                  </a:lnTo>
                  <a:lnTo>
                    <a:pt x="433" y="440"/>
                  </a:lnTo>
                  <a:lnTo>
                    <a:pt x="431" y="482"/>
                  </a:lnTo>
                  <a:lnTo>
                    <a:pt x="430" y="519"/>
                  </a:lnTo>
                  <a:lnTo>
                    <a:pt x="410" y="523"/>
                  </a:lnTo>
                  <a:lnTo>
                    <a:pt x="410" y="523"/>
                  </a:lnTo>
                  <a:lnTo>
                    <a:pt x="409" y="523"/>
                  </a:lnTo>
                  <a:lnTo>
                    <a:pt x="399" y="525"/>
                  </a:lnTo>
                  <a:lnTo>
                    <a:pt x="398" y="525"/>
                  </a:lnTo>
                  <a:lnTo>
                    <a:pt x="386" y="528"/>
                  </a:lnTo>
                  <a:lnTo>
                    <a:pt x="385" y="528"/>
                  </a:lnTo>
                  <a:lnTo>
                    <a:pt x="378" y="529"/>
                  </a:lnTo>
                  <a:lnTo>
                    <a:pt x="378" y="529"/>
                  </a:lnTo>
                  <a:lnTo>
                    <a:pt x="317" y="536"/>
                  </a:lnTo>
                  <a:lnTo>
                    <a:pt x="249" y="542"/>
                  </a:lnTo>
                  <a:lnTo>
                    <a:pt x="177" y="543"/>
                  </a:lnTo>
                  <a:lnTo>
                    <a:pt x="101" y="542"/>
                  </a:lnTo>
                  <a:lnTo>
                    <a:pt x="101" y="542"/>
                  </a:lnTo>
                  <a:lnTo>
                    <a:pt x="89" y="540"/>
                  </a:lnTo>
                  <a:lnTo>
                    <a:pt x="87" y="540"/>
                  </a:lnTo>
                  <a:lnTo>
                    <a:pt x="60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12" y="533"/>
                  </a:lnTo>
                  <a:lnTo>
                    <a:pt x="12" y="499"/>
                  </a:lnTo>
                  <a:lnTo>
                    <a:pt x="15" y="463"/>
                  </a:lnTo>
                  <a:lnTo>
                    <a:pt x="19" y="423"/>
                  </a:lnTo>
                  <a:lnTo>
                    <a:pt x="24" y="382"/>
                  </a:lnTo>
                  <a:lnTo>
                    <a:pt x="27" y="343"/>
                  </a:lnTo>
                  <a:lnTo>
                    <a:pt x="28" y="305"/>
                  </a:lnTo>
                  <a:lnTo>
                    <a:pt x="27" y="248"/>
                  </a:lnTo>
                  <a:lnTo>
                    <a:pt x="24" y="195"/>
                  </a:lnTo>
                  <a:lnTo>
                    <a:pt x="19" y="145"/>
                  </a:lnTo>
                  <a:lnTo>
                    <a:pt x="15" y="101"/>
                  </a:lnTo>
                  <a:lnTo>
                    <a:pt x="10" y="63"/>
                  </a:lnTo>
                  <a:lnTo>
                    <a:pt x="5" y="34"/>
                  </a:lnTo>
                  <a:lnTo>
                    <a:pt x="0" y="12"/>
                  </a:lnTo>
                  <a:lnTo>
                    <a:pt x="28" y="18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70" y="24"/>
                  </a:lnTo>
                  <a:lnTo>
                    <a:pt x="80" y="68"/>
                  </a:lnTo>
                  <a:lnTo>
                    <a:pt x="87" y="110"/>
                  </a:lnTo>
                  <a:lnTo>
                    <a:pt x="93" y="149"/>
                  </a:lnTo>
                  <a:lnTo>
                    <a:pt x="97" y="183"/>
                  </a:lnTo>
                  <a:lnTo>
                    <a:pt x="98" y="213"/>
                  </a:lnTo>
                  <a:lnTo>
                    <a:pt x="100" y="234"/>
                  </a:lnTo>
                  <a:lnTo>
                    <a:pt x="100" y="248"/>
                  </a:lnTo>
                  <a:lnTo>
                    <a:pt x="100" y="254"/>
                  </a:lnTo>
                  <a:lnTo>
                    <a:pt x="104" y="254"/>
                  </a:lnTo>
                  <a:lnTo>
                    <a:pt x="114" y="255"/>
                  </a:lnTo>
                  <a:lnTo>
                    <a:pt x="131" y="257"/>
                  </a:lnTo>
                  <a:lnTo>
                    <a:pt x="152" y="257"/>
                  </a:lnTo>
                  <a:lnTo>
                    <a:pt x="177" y="258"/>
                  </a:lnTo>
                  <a:lnTo>
                    <a:pt x="206" y="258"/>
                  </a:lnTo>
                  <a:lnTo>
                    <a:pt x="235" y="258"/>
                  </a:lnTo>
                  <a:lnTo>
                    <a:pt x="265" y="255"/>
                  </a:lnTo>
                  <a:lnTo>
                    <a:pt x="293" y="252"/>
                  </a:lnTo>
                  <a:lnTo>
                    <a:pt x="316" y="248"/>
                  </a:lnTo>
                  <a:lnTo>
                    <a:pt x="335" y="244"/>
                  </a:lnTo>
                  <a:lnTo>
                    <a:pt x="351" y="240"/>
                  </a:lnTo>
                  <a:lnTo>
                    <a:pt x="359" y="238"/>
                  </a:lnTo>
                  <a:lnTo>
                    <a:pt x="364" y="237"/>
                  </a:lnTo>
                  <a:lnTo>
                    <a:pt x="359" y="175"/>
                  </a:lnTo>
                  <a:lnTo>
                    <a:pt x="351" y="117"/>
                  </a:lnTo>
                  <a:lnTo>
                    <a:pt x="340" y="62"/>
                  </a:lnTo>
                  <a:lnTo>
                    <a:pt x="327" y="14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76E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306"/>
            <p:cNvSpPr/>
            <p:nvPr/>
          </p:nvSpPr>
          <p:spPr>
            <a:xfrm>
              <a:off x="9113838" y="5856288"/>
              <a:ext cx="387350" cy="38100"/>
            </a:xfrm>
            <a:custGeom>
              <a:avLst/>
              <a:gdLst/>
              <a:ahLst/>
              <a:cxnLst/>
              <a:rect l="0" t="0" r="0" b="0"/>
              <a:pathLst>
                <a:path w="244" h="24" extrusionOk="0">
                  <a:moveTo>
                    <a:pt x="244" y="0"/>
                  </a:moveTo>
                  <a:lnTo>
                    <a:pt x="240" y="2"/>
                  </a:lnTo>
                  <a:lnTo>
                    <a:pt x="230" y="5"/>
                  </a:lnTo>
                  <a:lnTo>
                    <a:pt x="213" y="10"/>
                  </a:lnTo>
                  <a:lnTo>
                    <a:pt x="191" y="14"/>
                  </a:lnTo>
                  <a:lnTo>
                    <a:pt x="162" y="20"/>
                  </a:lnTo>
                  <a:lnTo>
                    <a:pt x="130" y="23"/>
                  </a:lnTo>
                  <a:lnTo>
                    <a:pt x="90" y="24"/>
                  </a:lnTo>
                  <a:lnTo>
                    <a:pt x="48" y="23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8" y="19"/>
                  </a:lnTo>
                  <a:lnTo>
                    <a:pt x="38" y="17"/>
                  </a:lnTo>
                  <a:lnTo>
                    <a:pt x="64" y="17"/>
                  </a:lnTo>
                  <a:lnTo>
                    <a:pt x="93" y="16"/>
                  </a:lnTo>
                  <a:lnTo>
                    <a:pt x="124" y="14"/>
                  </a:lnTo>
                  <a:lnTo>
                    <a:pt x="157" y="12"/>
                  </a:lnTo>
                  <a:lnTo>
                    <a:pt x="189" y="9"/>
                  </a:lnTo>
                  <a:lnTo>
                    <a:pt x="219" y="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307"/>
            <p:cNvSpPr/>
            <p:nvPr/>
          </p:nvSpPr>
          <p:spPr>
            <a:xfrm>
              <a:off x="9104313" y="4776788"/>
              <a:ext cx="265113" cy="139700"/>
            </a:xfrm>
            <a:custGeom>
              <a:avLst/>
              <a:gdLst/>
              <a:ahLst/>
              <a:cxnLst/>
              <a:rect l="0" t="0" r="0" b="0"/>
              <a:pathLst>
                <a:path w="167" h="88" extrusionOk="0">
                  <a:moveTo>
                    <a:pt x="127" y="0"/>
                  </a:moveTo>
                  <a:lnTo>
                    <a:pt x="144" y="3"/>
                  </a:lnTo>
                  <a:lnTo>
                    <a:pt x="156" y="11"/>
                  </a:lnTo>
                  <a:lnTo>
                    <a:pt x="164" y="24"/>
                  </a:lnTo>
                  <a:lnTo>
                    <a:pt x="167" y="40"/>
                  </a:lnTo>
                  <a:lnTo>
                    <a:pt x="164" y="55"/>
                  </a:lnTo>
                  <a:lnTo>
                    <a:pt x="154" y="68"/>
                  </a:lnTo>
                  <a:lnTo>
                    <a:pt x="141" y="78"/>
                  </a:lnTo>
                  <a:lnTo>
                    <a:pt x="126" y="82"/>
                  </a:lnTo>
                  <a:lnTo>
                    <a:pt x="47" y="88"/>
                  </a:lnTo>
                  <a:lnTo>
                    <a:pt x="43" y="88"/>
                  </a:lnTo>
                  <a:lnTo>
                    <a:pt x="27" y="83"/>
                  </a:lnTo>
                  <a:lnTo>
                    <a:pt x="13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5" y="31"/>
                  </a:lnTo>
                  <a:lnTo>
                    <a:pt x="13" y="17"/>
                  </a:lnTo>
                  <a:lnTo>
                    <a:pt x="27" y="7"/>
                  </a:lnTo>
                  <a:lnTo>
                    <a:pt x="46" y="3"/>
                  </a:ln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308"/>
            <p:cNvSpPr/>
            <p:nvPr/>
          </p:nvSpPr>
          <p:spPr>
            <a:xfrm>
              <a:off x="9101138" y="4770438"/>
              <a:ext cx="274638" cy="107950"/>
            </a:xfrm>
            <a:custGeom>
              <a:avLst/>
              <a:gdLst/>
              <a:ahLst/>
              <a:cxnLst/>
              <a:rect l="0" t="0" r="0" b="0"/>
              <a:pathLst>
                <a:path w="173" h="68" extrusionOk="0">
                  <a:moveTo>
                    <a:pt x="128" y="0"/>
                  </a:moveTo>
                  <a:lnTo>
                    <a:pt x="146" y="3"/>
                  </a:lnTo>
                  <a:lnTo>
                    <a:pt x="160" y="13"/>
                  </a:lnTo>
                  <a:lnTo>
                    <a:pt x="170" y="27"/>
                  </a:lnTo>
                  <a:lnTo>
                    <a:pt x="173" y="44"/>
                  </a:lnTo>
                  <a:lnTo>
                    <a:pt x="173" y="45"/>
                  </a:lnTo>
                  <a:lnTo>
                    <a:pt x="172" y="46"/>
                  </a:lnTo>
                  <a:lnTo>
                    <a:pt x="169" y="48"/>
                  </a:lnTo>
                  <a:lnTo>
                    <a:pt x="167" y="46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3" y="29"/>
                  </a:lnTo>
                  <a:lnTo>
                    <a:pt x="155" y="18"/>
                  </a:lnTo>
                  <a:lnTo>
                    <a:pt x="143" y="10"/>
                  </a:lnTo>
                  <a:lnTo>
                    <a:pt x="128" y="8"/>
                  </a:lnTo>
                  <a:lnTo>
                    <a:pt x="48" y="11"/>
                  </a:lnTo>
                  <a:lnTo>
                    <a:pt x="31" y="14"/>
                  </a:lnTo>
                  <a:lnTo>
                    <a:pt x="18" y="24"/>
                  </a:lnTo>
                  <a:lnTo>
                    <a:pt x="9" y="37"/>
                  </a:lnTo>
                  <a:lnTo>
                    <a:pt x="7" y="52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2" y="34"/>
                  </a:lnTo>
                  <a:lnTo>
                    <a:pt x="12" y="18"/>
                  </a:lnTo>
                  <a:lnTo>
                    <a:pt x="28" y="7"/>
                  </a:lnTo>
                  <a:lnTo>
                    <a:pt x="48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309"/>
            <p:cNvSpPr/>
            <p:nvPr/>
          </p:nvSpPr>
          <p:spPr>
            <a:xfrm>
              <a:off x="9453563" y="4749800"/>
              <a:ext cx="228600" cy="134938"/>
            </a:xfrm>
            <a:custGeom>
              <a:avLst/>
              <a:gdLst/>
              <a:ahLst/>
              <a:cxnLst/>
              <a:rect l="0" t="0" r="0" b="0"/>
              <a:pathLst>
                <a:path w="144" h="85" extrusionOk="0">
                  <a:moveTo>
                    <a:pt x="113" y="0"/>
                  </a:moveTo>
                  <a:lnTo>
                    <a:pt x="126" y="3"/>
                  </a:lnTo>
                  <a:lnTo>
                    <a:pt x="136" y="10"/>
                  </a:lnTo>
                  <a:lnTo>
                    <a:pt x="143" y="21"/>
                  </a:lnTo>
                  <a:lnTo>
                    <a:pt x="144" y="35"/>
                  </a:lnTo>
                  <a:lnTo>
                    <a:pt x="142" y="50"/>
                  </a:lnTo>
                  <a:lnTo>
                    <a:pt x="133" y="62"/>
                  </a:lnTo>
                  <a:lnTo>
                    <a:pt x="122" y="72"/>
                  </a:lnTo>
                  <a:lnTo>
                    <a:pt x="108" y="76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2" y="82"/>
                  </a:lnTo>
                  <a:lnTo>
                    <a:pt x="10" y="75"/>
                  </a:lnTo>
                  <a:lnTo>
                    <a:pt x="3" y="64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12" y="21"/>
                  </a:lnTo>
                  <a:lnTo>
                    <a:pt x="24" y="11"/>
                  </a:lnTo>
                  <a:lnTo>
                    <a:pt x="39" y="7"/>
                  </a:lnTo>
                  <a:lnTo>
                    <a:pt x="10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310"/>
            <p:cNvSpPr/>
            <p:nvPr/>
          </p:nvSpPr>
          <p:spPr>
            <a:xfrm>
              <a:off x="9447213" y="4743450"/>
              <a:ext cx="242888" cy="100013"/>
            </a:xfrm>
            <a:custGeom>
              <a:avLst/>
              <a:gdLst/>
              <a:ahLst/>
              <a:cxnLst/>
              <a:rect l="0" t="0" r="0" b="0"/>
              <a:pathLst>
                <a:path w="153" h="63" extrusionOk="0">
                  <a:moveTo>
                    <a:pt x="113" y="0"/>
                  </a:moveTo>
                  <a:lnTo>
                    <a:pt x="129" y="1"/>
                  </a:lnTo>
                  <a:lnTo>
                    <a:pt x="141" y="10"/>
                  </a:lnTo>
                  <a:lnTo>
                    <a:pt x="150" y="22"/>
                  </a:lnTo>
                  <a:lnTo>
                    <a:pt x="153" y="39"/>
                  </a:lnTo>
                  <a:lnTo>
                    <a:pt x="151" y="45"/>
                  </a:lnTo>
                  <a:lnTo>
                    <a:pt x="151" y="51"/>
                  </a:lnTo>
                  <a:lnTo>
                    <a:pt x="150" y="52"/>
                  </a:lnTo>
                  <a:lnTo>
                    <a:pt x="147" y="54"/>
                  </a:lnTo>
                  <a:lnTo>
                    <a:pt x="146" y="54"/>
                  </a:lnTo>
                  <a:lnTo>
                    <a:pt x="144" y="52"/>
                  </a:lnTo>
                  <a:lnTo>
                    <a:pt x="143" y="51"/>
                  </a:lnTo>
                  <a:lnTo>
                    <a:pt x="143" y="48"/>
                  </a:lnTo>
                  <a:lnTo>
                    <a:pt x="144" y="44"/>
                  </a:lnTo>
                  <a:lnTo>
                    <a:pt x="144" y="38"/>
                  </a:lnTo>
                  <a:lnTo>
                    <a:pt x="143" y="25"/>
                  </a:lnTo>
                  <a:lnTo>
                    <a:pt x="136" y="15"/>
                  </a:lnTo>
                  <a:lnTo>
                    <a:pt x="131" y="11"/>
                  </a:lnTo>
                  <a:lnTo>
                    <a:pt x="126" y="10"/>
                  </a:lnTo>
                  <a:lnTo>
                    <a:pt x="120" y="8"/>
                  </a:lnTo>
                  <a:lnTo>
                    <a:pt x="113" y="8"/>
                  </a:lnTo>
                  <a:lnTo>
                    <a:pt x="44" y="14"/>
                  </a:lnTo>
                  <a:lnTo>
                    <a:pt x="30" y="18"/>
                  </a:lnTo>
                  <a:lnTo>
                    <a:pt x="19" y="28"/>
                  </a:lnTo>
                  <a:lnTo>
                    <a:pt x="12" y="39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7" y="62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3" y="22"/>
                  </a:lnTo>
                  <a:lnTo>
                    <a:pt x="26" y="11"/>
                  </a:lnTo>
                  <a:lnTo>
                    <a:pt x="43" y="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311"/>
            <p:cNvSpPr/>
            <p:nvPr/>
          </p:nvSpPr>
          <p:spPr>
            <a:xfrm>
              <a:off x="9363076" y="4797425"/>
              <a:ext cx="93663" cy="34925"/>
            </a:xfrm>
            <a:custGeom>
              <a:avLst/>
              <a:gdLst/>
              <a:ahLst/>
              <a:cxnLst/>
              <a:rect l="0" t="0" r="0" b="0"/>
              <a:pathLst>
                <a:path w="59" h="22" extrusionOk="0">
                  <a:moveTo>
                    <a:pt x="32" y="0"/>
                  </a:moveTo>
                  <a:lnTo>
                    <a:pt x="46" y="4"/>
                  </a:lnTo>
                  <a:lnTo>
                    <a:pt x="59" y="14"/>
                  </a:lnTo>
                  <a:lnTo>
                    <a:pt x="53" y="20"/>
                  </a:lnTo>
                  <a:lnTo>
                    <a:pt x="49" y="14"/>
                  </a:lnTo>
                  <a:lnTo>
                    <a:pt x="43" y="11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2" y="11"/>
                  </a:lnTo>
                  <a:lnTo>
                    <a:pt x="14" y="15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10" y="8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312"/>
            <p:cNvSpPr/>
            <p:nvPr/>
          </p:nvSpPr>
          <p:spPr>
            <a:xfrm>
              <a:off x="9194801" y="4781550"/>
              <a:ext cx="168275" cy="47625"/>
            </a:xfrm>
            <a:custGeom>
              <a:avLst/>
              <a:gdLst/>
              <a:ahLst/>
              <a:cxnLst/>
              <a:rect l="0" t="0" r="0" b="0"/>
              <a:pathLst>
                <a:path w="106" h="30" extrusionOk="0">
                  <a:moveTo>
                    <a:pt x="62" y="0"/>
                  </a:moveTo>
                  <a:lnTo>
                    <a:pt x="72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9" y="4"/>
                  </a:lnTo>
                  <a:lnTo>
                    <a:pt x="93" y="8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3" y="21"/>
                  </a:lnTo>
                  <a:lnTo>
                    <a:pt x="106" y="25"/>
                  </a:lnTo>
                  <a:lnTo>
                    <a:pt x="106" y="30"/>
                  </a:lnTo>
                  <a:lnTo>
                    <a:pt x="104" y="27"/>
                  </a:lnTo>
                  <a:lnTo>
                    <a:pt x="100" y="21"/>
                  </a:lnTo>
                  <a:lnTo>
                    <a:pt x="90" y="14"/>
                  </a:lnTo>
                  <a:lnTo>
                    <a:pt x="76" y="8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2" y="4"/>
                  </a:lnTo>
                  <a:lnTo>
                    <a:pt x="1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3"/>
                  </a:lnTo>
                  <a:lnTo>
                    <a:pt x="15" y="3"/>
                  </a:lnTo>
                  <a:lnTo>
                    <a:pt x="31" y="1"/>
                  </a:lnTo>
                  <a:lnTo>
                    <a:pt x="48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313"/>
            <p:cNvSpPr/>
            <p:nvPr/>
          </p:nvSpPr>
          <p:spPr>
            <a:xfrm>
              <a:off x="9548813" y="4754563"/>
              <a:ext cx="127000" cy="47625"/>
            </a:xfrm>
            <a:custGeom>
              <a:avLst/>
              <a:gdLst/>
              <a:ahLst/>
              <a:cxnLst/>
              <a:rect l="0" t="0" r="0" b="0"/>
              <a:pathLst>
                <a:path w="80" h="30" extrusionOk="0">
                  <a:moveTo>
                    <a:pt x="51" y="0"/>
                  </a:moveTo>
                  <a:lnTo>
                    <a:pt x="56" y="1"/>
                  </a:lnTo>
                  <a:lnTo>
                    <a:pt x="63" y="3"/>
                  </a:lnTo>
                  <a:lnTo>
                    <a:pt x="70" y="7"/>
                  </a:lnTo>
                  <a:lnTo>
                    <a:pt x="77" y="15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76" y="20"/>
                  </a:lnTo>
                  <a:lnTo>
                    <a:pt x="69" y="13"/>
                  </a:lnTo>
                  <a:lnTo>
                    <a:pt x="58" y="7"/>
                  </a:lnTo>
                  <a:lnTo>
                    <a:pt x="49" y="7"/>
                  </a:lnTo>
                  <a:lnTo>
                    <a:pt x="38" y="6"/>
                  </a:lnTo>
                  <a:lnTo>
                    <a:pt x="25" y="6"/>
                  </a:lnTo>
                  <a:lnTo>
                    <a:pt x="12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4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Shape 314"/>
          <p:cNvGrpSpPr/>
          <p:nvPr/>
        </p:nvGrpSpPr>
        <p:grpSpPr>
          <a:xfrm>
            <a:off x="9159579" y="2373662"/>
            <a:ext cx="307528" cy="468588"/>
            <a:chOff x="6700838" y="2600325"/>
            <a:chExt cx="1773237" cy="2701926"/>
          </a:xfrm>
        </p:grpSpPr>
        <p:sp>
          <p:nvSpPr>
            <p:cNvPr id="167" name="Shape 315"/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316"/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317"/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318"/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319"/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320"/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321"/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322"/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323"/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324"/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325"/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326"/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327"/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328"/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329"/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330"/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331"/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332"/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333"/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Shape 334"/>
          <p:cNvGrpSpPr/>
          <p:nvPr/>
        </p:nvGrpSpPr>
        <p:grpSpPr>
          <a:xfrm>
            <a:off x="3485686" y="5215538"/>
            <a:ext cx="307528" cy="468588"/>
            <a:chOff x="6700838" y="2600325"/>
            <a:chExt cx="1773237" cy="2701926"/>
          </a:xfrm>
        </p:grpSpPr>
        <p:sp>
          <p:nvSpPr>
            <p:cNvPr id="187" name="Shape 335"/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336"/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337"/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338"/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339"/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340"/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341"/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342"/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343"/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344"/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345"/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346"/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347"/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348"/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349"/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350"/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351"/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352"/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353"/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Shape 375"/>
          <p:cNvGrpSpPr/>
          <p:nvPr/>
        </p:nvGrpSpPr>
        <p:grpSpPr>
          <a:xfrm>
            <a:off x="5329436" y="5235901"/>
            <a:ext cx="307528" cy="467762"/>
            <a:chOff x="9266238" y="2605088"/>
            <a:chExt cx="1773237" cy="2697162"/>
          </a:xfrm>
        </p:grpSpPr>
        <p:sp>
          <p:nvSpPr>
            <p:cNvPr id="207" name="Shape 376"/>
            <p:cNvSpPr/>
            <p:nvPr/>
          </p:nvSpPr>
          <p:spPr>
            <a:xfrm>
              <a:off x="9266238" y="4086225"/>
              <a:ext cx="1773237" cy="1216025"/>
            </a:xfrm>
            <a:custGeom>
              <a:avLst/>
              <a:gdLst/>
              <a:ahLst/>
              <a:cxnLst/>
              <a:rect l="0" t="0" r="0" b="0"/>
              <a:pathLst>
                <a:path w="1117" h="766" extrusionOk="0">
                  <a:moveTo>
                    <a:pt x="890" y="0"/>
                  </a:moveTo>
                  <a:lnTo>
                    <a:pt x="892" y="3"/>
                  </a:lnTo>
                  <a:lnTo>
                    <a:pt x="900" y="13"/>
                  </a:lnTo>
                  <a:lnTo>
                    <a:pt x="909" y="30"/>
                  </a:lnTo>
                  <a:lnTo>
                    <a:pt x="924" y="52"/>
                  </a:lnTo>
                  <a:lnTo>
                    <a:pt x="939" y="78"/>
                  </a:lnTo>
                  <a:lnTo>
                    <a:pt x="955" y="110"/>
                  </a:lnTo>
                  <a:lnTo>
                    <a:pt x="976" y="145"/>
                  </a:lnTo>
                  <a:lnTo>
                    <a:pt x="994" y="182"/>
                  </a:lnTo>
                  <a:lnTo>
                    <a:pt x="1026" y="255"/>
                  </a:lnTo>
                  <a:lnTo>
                    <a:pt x="1054" y="333"/>
                  </a:lnTo>
                  <a:lnTo>
                    <a:pt x="1076" y="416"/>
                  </a:lnTo>
                  <a:lnTo>
                    <a:pt x="1095" y="498"/>
                  </a:lnTo>
                  <a:lnTo>
                    <a:pt x="1108" y="581"/>
                  </a:lnTo>
                  <a:lnTo>
                    <a:pt x="1117" y="660"/>
                  </a:lnTo>
                  <a:lnTo>
                    <a:pt x="1117" y="665"/>
                  </a:lnTo>
                  <a:lnTo>
                    <a:pt x="1110" y="677"/>
                  </a:lnTo>
                  <a:lnTo>
                    <a:pt x="1093" y="692"/>
                  </a:lnTo>
                  <a:lnTo>
                    <a:pt x="1069" y="705"/>
                  </a:lnTo>
                  <a:lnTo>
                    <a:pt x="1037" y="718"/>
                  </a:lnTo>
                  <a:lnTo>
                    <a:pt x="996" y="731"/>
                  </a:lnTo>
                  <a:lnTo>
                    <a:pt x="950" y="740"/>
                  </a:lnTo>
                  <a:lnTo>
                    <a:pt x="892" y="749"/>
                  </a:lnTo>
                  <a:lnTo>
                    <a:pt x="827" y="757"/>
                  </a:lnTo>
                  <a:lnTo>
                    <a:pt x="782" y="761"/>
                  </a:lnTo>
                  <a:lnTo>
                    <a:pt x="762" y="761"/>
                  </a:lnTo>
                  <a:lnTo>
                    <a:pt x="700" y="764"/>
                  </a:lnTo>
                  <a:lnTo>
                    <a:pt x="633" y="766"/>
                  </a:lnTo>
                  <a:lnTo>
                    <a:pt x="471" y="766"/>
                  </a:lnTo>
                  <a:lnTo>
                    <a:pt x="447" y="764"/>
                  </a:lnTo>
                  <a:lnTo>
                    <a:pt x="421" y="764"/>
                  </a:lnTo>
                  <a:lnTo>
                    <a:pt x="358" y="761"/>
                  </a:lnTo>
                  <a:lnTo>
                    <a:pt x="302" y="757"/>
                  </a:lnTo>
                  <a:lnTo>
                    <a:pt x="250" y="751"/>
                  </a:lnTo>
                  <a:lnTo>
                    <a:pt x="240" y="751"/>
                  </a:lnTo>
                  <a:lnTo>
                    <a:pt x="240" y="749"/>
                  </a:lnTo>
                  <a:lnTo>
                    <a:pt x="227" y="749"/>
                  </a:lnTo>
                  <a:lnTo>
                    <a:pt x="224" y="747"/>
                  </a:lnTo>
                  <a:lnTo>
                    <a:pt x="222" y="747"/>
                  </a:lnTo>
                  <a:lnTo>
                    <a:pt x="164" y="738"/>
                  </a:lnTo>
                  <a:lnTo>
                    <a:pt x="116" y="727"/>
                  </a:lnTo>
                  <a:lnTo>
                    <a:pt x="76" y="714"/>
                  </a:lnTo>
                  <a:lnTo>
                    <a:pt x="45" y="701"/>
                  </a:lnTo>
                  <a:lnTo>
                    <a:pt x="22" y="686"/>
                  </a:lnTo>
                  <a:lnTo>
                    <a:pt x="6" y="669"/>
                  </a:lnTo>
                  <a:lnTo>
                    <a:pt x="4" y="665"/>
                  </a:lnTo>
                  <a:lnTo>
                    <a:pt x="2" y="664"/>
                  </a:lnTo>
                  <a:lnTo>
                    <a:pt x="0" y="660"/>
                  </a:lnTo>
                  <a:lnTo>
                    <a:pt x="0" y="658"/>
                  </a:lnTo>
                  <a:lnTo>
                    <a:pt x="8" y="574"/>
                  </a:lnTo>
                  <a:lnTo>
                    <a:pt x="22" y="486"/>
                  </a:lnTo>
                  <a:lnTo>
                    <a:pt x="45" y="401"/>
                  </a:lnTo>
                  <a:lnTo>
                    <a:pt x="65" y="335"/>
                  </a:lnTo>
                  <a:lnTo>
                    <a:pt x="84" y="279"/>
                  </a:lnTo>
                  <a:lnTo>
                    <a:pt x="103" y="233"/>
                  </a:lnTo>
                  <a:lnTo>
                    <a:pt x="119" y="194"/>
                  </a:lnTo>
                  <a:lnTo>
                    <a:pt x="134" y="162"/>
                  </a:lnTo>
                  <a:lnTo>
                    <a:pt x="147" y="134"/>
                  </a:lnTo>
                  <a:lnTo>
                    <a:pt x="158" y="112"/>
                  </a:lnTo>
                  <a:lnTo>
                    <a:pt x="170" y="91"/>
                  </a:lnTo>
                  <a:lnTo>
                    <a:pt x="177" y="72"/>
                  </a:lnTo>
                  <a:lnTo>
                    <a:pt x="184" y="52"/>
                  </a:lnTo>
                  <a:lnTo>
                    <a:pt x="190" y="31"/>
                  </a:lnTo>
                  <a:lnTo>
                    <a:pt x="196" y="31"/>
                  </a:lnTo>
                  <a:lnTo>
                    <a:pt x="212" y="33"/>
                  </a:lnTo>
                  <a:lnTo>
                    <a:pt x="237" y="35"/>
                  </a:lnTo>
                  <a:lnTo>
                    <a:pt x="265" y="37"/>
                  </a:lnTo>
                  <a:lnTo>
                    <a:pt x="296" y="39"/>
                  </a:lnTo>
                  <a:lnTo>
                    <a:pt x="326" y="41"/>
                  </a:lnTo>
                  <a:lnTo>
                    <a:pt x="354" y="41"/>
                  </a:lnTo>
                  <a:lnTo>
                    <a:pt x="354" y="43"/>
                  </a:lnTo>
                  <a:lnTo>
                    <a:pt x="428" y="43"/>
                  </a:lnTo>
                  <a:lnTo>
                    <a:pt x="482" y="41"/>
                  </a:lnTo>
                  <a:lnTo>
                    <a:pt x="544" y="39"/>
                  </a:lnTo>
                  <a:lnTo>
                    <a:pt x="609" y="35"/>
                  </a:lnTo>
                  <a:lnTo>
                    <a:pt x="678" y="31"/>
                  </a:lnTo>
                  <a:lnTo>
                    <a:pt x="747" y="2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E1EA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377"/>
            <p:cNvSpPr/>
            <p:nvPr/>
          </p:nvSpPr>
          <p:spPr>
            <a:xfrm>
              <a:off x="9364663" y="2641600"/>
              <a:ext cx="1385887" cy="1322388"/>
            </a:xfrm>
            <a:custGeom>
              <a:avLst/>
              <a:gdLst/>
              <a:ahLst/>
              <a:cxnLst/>
              <a:rect l="0" t="0" r="0" b="0"/>
              <a:pathLst>
                <a:path w="873" h="833" extrusionOk="0">
                  <a:moveTo>
                    <a:pt x="346" y="0"/>
                  </a:moveTo>
                  <a:lnTo>
                    <a:pt x="402" y="0"/>
                  </a:lnTo>
                  <a:lnTo>
                    <a:pt x="458" y="9"/>
                  </a:lnTo>
                  <a:lnTo>
                    <a:pt x="515" y="24"/>
                  </a:lnTo>
                  <a:lnTo>
                    <a:pt x="573" y="44"/>
                  </a:lnTo>
                  <a:lnTo>
                    <a:pt x="607" y="58"/>
                  </a:lnTo>
                  <a:lnTo>
                    <a:pt x="642" y="69"/>
                  </a:lnTo>
                  <a:lnTo>
                    <a:pt x="674" y="80"/>
                  </a:lnTo>
                  <a:lnTo>
                    <a:pt x="703" y="95"/>
                  </a:lnTo>
                  <a:lnTo>
                    <a:pt x="731" y="113"/>
                  </a:lnTo>
                  <a:lnTo>
                    <a:pt x="756" y="138"/>
                  </a:lnTo>
                  <a:lnTo>
                    <a:pt x="787" y="186"/>
                  </a:lnTo>
                  <a:lnTo>
                    <a:pt x="815" y="237"/>
                  </a:lnTo>
                  <a:lnTo>
                    <a:pt x="839" y="291"/>
                  </a:lnTo>
                  <a:lnTo>
                    <a:pt x="856" y="347"/>
                  </a:lnTo>
                  <a:lnTo>
                    <a:pt x="867" y="401"/>
                  </a:lnTo>
                  <a:lnTo>
                    <a:pt x="873" y="457"/>
                  </a:lnTo>
                  <a:lnTo>
                    <a:pt x="873" y="509"/>
                  </a:lnTo>
                  <a:lnTo>
                    <a:pt x="865" y="559"/>
                  </a:lnTo>
                  <a:lnTo>
                    <a:pt x="852" y="604"/>
                  </a:lnTo>
                  <a:lnTo>
                    <a:pt x="824" y="658"/>
                  </a:lnTo>
                  <a:lnTo>
                    <a:pt x="789" y="705"/>
                  </a:lnTo>
                  <a:lnTo>
                    <a:pt x="748" y="744"/>
                  </a:lnTo>
                  <a:lnTo>
                    <a:pt x="702" y="777"/>
                  </a:lnTo>
                  <a:lnTo>
                    <a:pt x="649" y="802"/>
                  </a:lnTo>
                  <a:lnTo>
                    <a:pt x="594" y="820"/>
                  </a:lnTo>
                  <a:lnTo>
                    <a:pt x="534" y="830"/>
                  </a:lnTo>
                  <a:lnTo>
                    <a:pt x="473" y="833"/>
                  </a:lnTo>
                  <a:lnTo>
                    <a:pt x="409" y="828"/>
                  </a:lnTo>
                  <a:lnTo>
                    <a:pt x="346" y="815"/>
                  </a:lnTo>
                  <a:lnTo>
                    <a:pt x="283" y="792"/>
                  </a:lnTo>
                  <a:lnTo>
                    <a:pt x="234" y="768"/>
                  </a:lnTo>
                  <a:lnTo>
                    <a:pt x="188" y="736"/>
                  </a:lnTo>
                  <a:lnTo>
                    <a:pt x="143" y="703"/>
                  </a:lnTo>
                  <a:lnTo>
                    <a:pt x="106" y="667"/>
                  </a:lnTo>
                  <a:lnTo>
                    <a:pt x="85" y="637"/>
                  </a:lnTo>
                  <a:lnTo>
                    <a:pt x="70" y="606"/>
                  </a:lnTo>
                  <a:lnTo>
                    <a:pt x="59" y="572"/>
                  </a:lnTo>
                  <a:lnTo>
                    <a:pt x="44" y="501"/>
                  </a:lnTo>
                  <a:lnTo>
                    <a:pt x="37" y="468"/>
                  </a:lnTo>
                  <a:lnTo>
                    <a:pt x="26" y="432"/>
                  </a:lnTo>
                  <a:lnTo>
                    <a:pt x="7" y="365"/>
                  </a:lnTo>
                  <a:lnTo>
                    <a:pt x="1" y="332"/>
                  </a:lnTo>
                  <a:lnTo>
                    <a:pt x="0" y="296"/>
                  </a:lnTo>
                  <a:lnTo>
                    <a:pt x="5" y="261"/>
                  </a:lnTo>
                  <a:lnTo>
                    <a:pt x="16" y="223"/>
                  </a:lnTo>
                  <a:lnTo>
                    <a:pt x="42" y="171"/>
                  </a:lnTo>
                  <a:lnTo>
                    <a:pt x="74" y="127"/>
                  </a:lnTo>
                  <a:lnTo>
                    <a:pt x="109" y="89"/>
                  </a:lnTo>
                  <a:lnTo>
                    <a:pt x="150" y="58"/>
                  </a:lnTo>
                  <a:lnTo>
                    <a:pt x="195" y="33"/>
                  </a:lnTo>
                  <a:lnTo>
                    <a:pt x="244" y="15"/>
                  </a:lnTo>
                  <a:lnTo>
                    <a:pt x="294" y="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378"/>
            <p:cNvSpPr/>
            <p:nvPr/>
          </p:nvSpPr>
          <p:spPr>
            <a:xfrm>
              <a:off x="9475788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3" y="15"/>
                  </a:lnTo>
                  <a:lnTo>
                    <a:pt x="529" y="34"/>
                  </a:lnTo>
                  <a:lnTo>
                    <a:pt x="581" y="62"/>
                  </a:lnTo>
                  <a:lnTo>
                    <a:pt x="628" y="97"/>
                  </a:lnTo>
                  <a:lnTo>
                    <a:pt x="669" y="140"/>
                  </a:lnTo>
                  <a:lnTo>
                    <a:pt x="702" y="187"/>
                  </a:lnTo>
                  <a:lnTo>
                    <a:pt x="730" y="239"/>
                  </a:lnTo>
                  <a:lnTo>
                    <a:pt x="751" y="293"/>
                  </a:lnTo>
                  <a:lnTo>
                    <a:pt x="766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3" y="673"/>
                  </a:lnTo>
                  <a:lnTo>
                    <a:pt x="622" y="701"/>
                  </a:lnTo>
                  <a:lnTo>
                    <a:pt x="578" y="724"/>
                  </a:lnTo>
                  <a:lnTo>
                    <a:pt x="529" y="739"/>
                  </a:lnTo>
                  <a:lnTo>
                    <a:pt x="477" y="748"/>
                  </a:lnTo>
                  <a:lnTo>
                    <a:pt x="423" y="750"/>
                  </a:lnTo>
                  <a:lnTo>
                    <a:pt x="369" y="746"/>
                  </a:lnTo>
                  <a:lnTo>
                    <a:pt x="313" y="733"/>
                  </a:lnTo>
                  <a:lnTo>
                    <a:pt x="257" y="714"/>
                  </a:lnTo>
                  <a:lnTo>
                    <a:pt x="200" y="684"/>
                  </a:lnTo>
                  <a:lnTo>
                    <a:pt x="149" y="649"/>
                  </a:lnTo>
                  <a:lnTo>
                    <a:pt x="103" y="606"/>
                  </a:lnTo>
                  <a:lnTo>
                    <a:pt x="66" y="560"/>
                  </a:lnTo>
                  <a:lnTo>
                    <a:pt x="36" y="507"/>
                  </a:lnTo>
                  <a:lnTo>
                    <a:pt x="15" y="453"/>
                  </a:lnTo>
                  <a:lnTo>
                    <a:pt x="2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2" y="127"/>
                  </a:lnTo>
                  <a:lnTo>
                    <a:pt x="120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7" y="15"/>
                  </a:lnTo>
                  <a:lnTo>
                    <a:pt x="30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379"/>
            <p:cNvSpPr/>
            <p:nvPr/>
          </p:nvSpPr>
          <p:spPr>
            <a:xfrm>
              <a:off x="9344025" y="2628900"/>
              <a:ext cx="1214437" cy="1098550"/>
            </a:xfrm>
            <a:custGeom>
              <a:avLst/>
              <a:gdLst/>
              <a:ahLst/>
              <a:cxnLst/>
              <a:rect l="0" t="0" r="0" b="0"/>
              <a:pathLst>
                <a:path w="765" h="692" extrusionOk="0">
                  <a:moveTo>
                    <a:pt x="413" y="0"/>
                  </a:moveTo>
                  <a:lnTo>
                    <a:pt x="476" y="4"/>
                  </a:lnTo>
                  <a:lnTo>
                    <a:pt x="540" y="17"/>
                  </a:lnTo>
                  <a:lnTo>
                    <a:pt x="603" y="38"/>
                  </a:lnTo>
                  <a:lnTo>
                    <a:pt x="648" y="60"/>
                  </a:lnTo>
                  <a:lnTo>
                    <a:pt x="685" y="82"/>
                  </a:lnTo>
                  <a:lnTo>
                    <a:pt x="715" y="108"/>
                  </a:lnTo>
                  <a:lnTo>
                    <a:pt x="741" y="135"/>
                  </a:lnTo>
                  <a:lnTo>
                    <a:pt x="765" y="164"/>
                  </a:lnTo>
                  <a:lnTo>
                    <a:pt x="761" y="207"/>
                  </a:lnTo>
                  <a:lnTo>
                    <a:pt x="750" y="245"/>
                  </a:lnTo>
                  <a:lnTo>
                    <a:pt x="733" y="274"/>
                  </a:lnTo>
                  <a:lnTo>
                    <a:pt x="711" y="300"/>
                  </a:lnTo>
                  <a:lnTo>
                    <a:pt x="683" y="321"/>
                  </a:lnTo>
                  <a:lnTo>
                    <a:pt x="651" y="336"/>
                  </a:lnTo>
                  <a:lnTo>
                    <a:pt x="616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9" y="364"/>
                  </a:lnTo>
                  <a:lnTo>
                    <a:pt x="458" y="364"/>
                  </a:lnTo>
                  <a:lnTo>
                    <a:pt x="419" y="362"/>
                  </a:lnTo>
                  <a:lnTo>
                    <a:pt x="381" y="360"/>
                  </a:lnTo>
                  <a:lnTo>
                    <a:pt x="346" y="356"/>
                  </a:lnTo>
                  <a:lnTo>
                    <a:pt x="312" y="351"/>
                  </a:lnTo>
                  <a:lnTo>
                    <a:pt x="284" y="345"/>
                  </a:lnTo>
                  <a:lnTo>
                    <a:pt x="262" y="342"/>
                  </a:lnTo>
                  <a:lnTo>
                    <a:pt x="243" y="338"/>
                  </a:lnTo>
                  <a:lnTo>
                    <a:pt x="232" y="336"/>
                  </a:lnTo>
                  <a:lnTo>
                    <a:pt x="229" y="334"/>
                  </a:lnTo>
                  <a:lnTo>
                    <a:pt x="242" y="394"/>
                  </a:lnTo>
                  <a:lnTo>
                    <a:pt x="245" y="448"/>
                  </a:lnTo>
                  <a:lnTo>
                    <a:pt x="243" y="496"/>
                  </a:lnTo>
                  <a:lnTo>
                    <a:pt x="236" y="539"/>
                  </a:lnTo>
                  <a:lnTo>
                    <a:pt x="225" y="578"/>
                  </a:lnTo>
                  <a:lnTo>
                    <a:pt x="210" y="612"/>
                  </a:lnTo>
                  <a:lnTo>
                    <a:pt x="193" y="640"/>
                  </a:lnTo>
                  <a:lnTo>
                    <a:pt x="175" y="662"/>
                  </a:lnTo>
                  <a:lnTo>
                    <a:pt x="154" y="679"/>
                  </a:lnTo>
                  <a:lnTo>
                    <a:pt x="135" y="692"/>
                  </a:lnTo>
                  <a:lnTo>
                    <a:pt x="115" y="666"/>
                  </a:lnTo>
                  <a:lnTo>
                    <a:pt x="100" y="636"/>
                  </a:lnTo>
                  <a:lnTo>
                    <a:pt x="87" y="604"/>
                  </a:lnTo>
                  <a:lnTo>
                    <a:pt x="76" y="573"/>
                  </a:lnTo>
                  <a:lnTo>
                    <a:pt x="65" y="543"/>
                  </a:lnTo>
                  <a:lnTo>
                    <a:pt x="27" y="465"/>
                  </a:lnTo>
                  <a:lnTo>
                    <a:pt x="13" y="427"/>
                  </a:lnTo>
                  <a:lnTo>
                    <a:pt x="1" y="388"/>
                  </a:lnTo>
                  <a:lnTo>
                    <a:pt x="0" y="345"/>
                  </a:lnTo>
                  <a:lnTo>
                    <a:pt x="11" y="297"/>
                  </a:lnTo>
                  <a:lnTo>
                    <a:pt x="26" y="250"/>
                  </a:lnTo>
                  <a:lnTo>
                    <a:pt x="55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2" y="66"/>
                  </a:lnTo>
                  <a:lnTo>
                    <a:pt x="234" y="38"/>
                  </a:lnTo>
                  <a:lnTo>
                    <a:pt x="292" y="17"/>
                  </a:lnTo>
                  <a:lnTo>
                    <a:pt x="351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380"/>
            <p:cNvSpPr/>
            <p:nvPr/>
          </p:nvSpPr>
          <p:spPr>
            <a:xfrm>
              <a:off x="9344025" y="2605088"/>
              <a:ext cx="1220787" cy="1101725"/>
            </a:xfrm>
            <a:custGeom>
              <a:avLst/>
              <a:gdLst/>
              <a:ahLst/>
              <a:cxnLst/>
              <a:rect l="0" t="0" r="0" b="0"/>
              <a:pathLst>
                <a:path w="769" h="694" extrusionOk="0">
                  <a:moveTo>
                    <a:pt x="385" y="0"/>
                  </a:moveTo>
                  <a:lnTo>
                    <a:pt x="443" y="2"/>
                  </a:lnTo>
                  <a:lnTo>
                    <a:pt x="500" y="12"/>
                  </a:lnTo>
                  <a:lnTo>
                    <a:pt x="556" y="26"/>
                  </a:lnTo>
                  <a:lnTo>
                    <a:pt x="612" y="47"/>
                  </a:lnTo>
                  <a:lnTo>
                    <a:pt x="655" y="67"/>
                  </a:lnTo>
                  <a:lnTo>
                    <a:pt x="690" y="86"/>
                  </a:lnTo>
                  <a:lnTo>
                    <a:pt x="720" y="109"/>
                  </a:lnTo>
                  <a:lnTo>
                    <a:pt x="746" y="133"/>
                  </a:lnTo>
                  <a:lnTo>
                    <a:pt x="769" y="161"/>
                  </a:lnTo>
                  <a:lnTo>
                    <a:pt x="765" y="204"/>
                  </a:lnTo>
                  <a:lnTo>
                    <a:pt x="754" y="241"/>
                  </a:lnTo>
                  <a:lnTo>
                    <a:pt x="737" y="271"/>
                  </a:lnTo>
                  <a:lnTo>
                    <a:pt x="713" y="297"/>
                  </a:lnTo>
                  <a:lnTo>
                    <a:pt x="685" y="317"/>
                  </a:lnTo>
                  <a:lnTo>
                    <a:pt x="653" y="332"/>
                  </a:lnTo>
                  <a:lnTo>
                    <a:pt x="618" y="345"/>
                  </a:lnTo>
                  <a:lnTo>
                    <a:pt x="581" y="353"/>
                  </a:lnTo>
                  <a:lnTo>
                    <a:pt x="541" y="358"/>
                  </a:lnTo>
                  <a:lnTo>
                    <a:pt x="500" y="360"/>
                  </a:lnTo>
                  <a:lnTo>
                    <a:pt x="461" y="360"/>
                  </a:lnTo>
                  <a:lnTo>
                    <a:pt x="383" y="357"/>
                  </a:lnTo>
                  <a:lnTo>
                    <a:pt x="348" y="353"/>
                  </a:lnTo>
                  <a:lnTo>
                    <a:pt x="316" y="347"/>
                  </a:lnTo>
                  <a:lnTo>
                    <a:pt x="288" y="342"/>
                  </a:lnTo>
                  <a:lnTo>
                    <a:pt x="266" y="338"/>
                  </a:lnTo>
                  <a:lnTo>
                    <a:pt x="247" y="334"/>
                  </a:lnTo>
                  <a:lnTo>
                    <a:pt x="236" y="332"/>
                  </a:lnTo>
                  <a:lnTo>
                    <a:pt x="232" y="330"/>
                  </a:lnTo>
                  <a:lnTo>
                    <a:pt x="245" y="392"/>
                  </a:lnTo>
                  <a:lnTo>
                    <a:pt x="251" y="448"/>
                  </a:lnTo>
                  <a:lnTo>
                    <a:pt x="249" y="498"/>
                  </a:lnTo>
                  <a:lnTo>
                    <a:pt x="242" y="541"/>
                  </a:lnTo>
                  <a:lnTo>
                    <a:pt x="230" y="580"/>
                  </a:lnTo>
                  <a:lnTo>
                    <a:pt x="216" y="612"/>
                  </a:lnTo>
                  <a:lnTo>
                    <a:pt x="199" y="640"/>
                  </a:lnTo>
                  <a:lnTo>
                    <a:pt x="178" y="660"/>
                  </a:lnTo>
                  <a:lnTo>
                    <a:pt x="160" y="677"/>
                  </a:lnTo>
                  <a:lnTo>
                    <a:pt x="141" y="688"/>
                  </a:lnTo>
                  <a:lnTo>
                    <a:pt x="122" y="694"/>
                  </a:lnTo>
                  <a:lnTo>
                    <a:pt x="78" y="640"/>
                  </a:lnTo>
                  <a:lnTo>
                    <a:pt x="42" y="578"/>
                  </a:lnTo>
                  <a:lnTo>
                    <a:pt x="16" y="513"/>
                  </a:lnTo>
                  <a:lnTo>
                    <a:pt x="3" y="444"/>
                  </a:lnTo>
                  <a:lnTo>
                    <a:pt x="0" y="371"/>
                  </a:lnTo>
                  <a:lnTo>
                    <a:pt x="9" y="299"/>
                  </a:lnTo>
                  <a:lnTo>
                    <a:pt x="31" y="222"/>
                  </a:lnTo>
                  <a:lnTo>
                    <a:pt x="48" y="187"/>
                  </a:lnTo>
                  <a:lnTo>
                    <a:pt x="65" y="159"/>
                  </a:lnTo>
                  <a:lnTo>
                    <a:pt x="83" y="138"/>
                  </a:lnTo>
                  <a:lnTo>
                    <a:pt x="96" y="125"/>
                  </a:lnTo>
                  <a:lnTo>
                    <a:pt x="108" y="116"/>
                  </a:lnTo>
                  <a:lnTo>
                    <a:pt x="111" y="114"/>
                  </a:lnTo>
                  <a:lnTo>
                    <a:pt x="122" y="101"/>
                  </a:lnTo>
                  <a:lnTo>
                    <a:pt x="139" y="84"/>
                  </a:lnTo>
                  <a:lnTo>
                    <a:pt x="158" y="67"/>
                  </a:lnTo>
                  <a:lnTo>
                    <a:pt x="178" y="53"/>
                  </a:lnTo>
                  <a:lnTo>
                    <a:pt x="225" y="30"/>
                  </a:lnTo>
                  <a:lnTo>
                    <a:pt x="275" y="13"/>
                  </a:lnTo>
                  <a:lnTo>
                    <a:pt x="329" y="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381"/>
            <p:cNvSpPr/>
            <p:nvPr/>
          </p:nvSpPr>
          <p:spPr>
            <a:xfrm>
              <a:off x="9550400" y="2682875"/>
              <a:ext cx="895350" cy="417513"/>
            </a:xfrm>
            <a:custGeom>
              <a:avLst/>
              <a:gdLst/>
              <a:ahLst/>
              <a:cxnLst/>
              <a:rect l="0" t="0" r="0" b="0"/>
              <a:pathLst>
                <a:path w="564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7" y="20"/>
                  </a:lnTo>
                  <a:lnTo>
                    <a:pt x="503" y="33"/>
                  </a:lnTo>
                  <a:lnTo>
                    <a:pt x="527" y="50"/>
                  </a:lnTo>
                  <a:lnTo>
                    <a:pt x="547" y="71"/>
                  </a:lnTo>
                  <a:lnTo>
                    <a:pt x="560" y="95"/>
                  </a:lnTo>
                  <a:lnTo>
                    <a:pt x="564" y="112"/>
                  </a:lnTo>
                  <a:lnTo>
                    <a:pt x="564" y="132"/>
                  </a:lnTo>
                  <a:lnTo>
                    <a:pt x="560" y="153"/>
                  </a:lnTo>
                  <a:lnTo>
                    <a:pt x="553" y="175"/>
                  </a:lnTo>
                  <a:lnTo>
                    <a:pt x="538" y="196"/>
                  </a:lnTo>
                  <a:lnTo>
                    <a:pt x="519" y="216"/>
                  </a:lnTo>
                  <a:lnTo>
                    <a:pt x="493" y="233"/>
                  </a:lnTo>
                  <a:lnTo>
                    <a:pt x="460" y="248"/>
                  </a:lnTo>
                  <a:lnTo>
                    <a:pt x="421" y="257"/>
                  </a:lnTo>
                  <a:lnTo>
                    <a:pt x="372" y="263"/>
                  </a:lnTo>
                  <a:lnTo>
                    <a:pt x="303" y="263"/>
                  </a:lnTo>
                  <a:lnTo>
                    <a:pt x="242" y="259"/>
                  </a:lnTo>
                  <a:lnTo>
                    <a:pt x="186" y="252"/>
                  </a:lnTo>
                  <a:lnTo>
                    <a:pt x="138" y="240"/>
                  </a:lnTo>
                  <a:lnTo>
                    <a:pt x="97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5" y="192"/>
                  </a:lnTo>
                  <a:lnTo>
                    <a:pt x="4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9" y="143"/>
                  </a:lnTo>
                  <a:lnTo>
                    <a:pt x="316" y="123"/>
                  </a:lnTo>
                  <a:lnTo>
                    <a:pt x="343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5C0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382"/>
            <p:cNvSpPr/>
            <p:nvPr/>
          </p:nvSpPr>
          <p:spPr>
            <a:xfrm>
              <a:off x="10106025" y="2857500"/>
              <a:ext cx="339725" cy="242888"/>
            </a:xfrm>
            <a:custGeom>
              <a:avLst/>
              <a:gdLst/>
              <a:ahLst/>
              <a:cxnLst/>
              <a:rect l="0" t="0" r="0" b="0"/>
              <a:pathLst>
                <a:path w="214" h="153" extrusionOk="0">
                  <a:moveTo>
                    <a:pt x="6" y="153"/>
                  </a:moveTo>
                  <a:lnTo>
                    <a:pt x="0" y="153"/>
                  </a:lnTo>
                  <a:lnTo>
                    <a:pt x="6" y="153"/>
                  </a:lnTo>
                  <a:close/>
                  <a:moveTo>
                    <a:pt x="212" y="0"/>
                  </a:moveTo>
                  <a:lnTo>
                    <a:pt x="212" y="2"/>
                  </a:lnTo>
                  <a:lnTo>
                    <a:pt x="214" y="9"/>
                  </a:lnTo>
                  <a:lnTo>
                    <a:pt x="214" y="32"/>
                  </a:lnTo>
                  <a:lnTo>
                    <a:pt x="212" y="45"/>
                  </a:lnTo>
                  <a:lnTo>
                    <a:pt x="209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5" y="125"/>
                  </a:lnTo>
                  <a:lnTo>
                    <a:pt x="127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6" y="153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3" y="142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4"/>
                  </a:lnTo>
                  <a:lnTo>
                    <a:pt x="168" y="99"/>
                  </a:lnTo>
                  <a:lnTo>
                    <a:pt x="186" y="80"/>
                  </a:lnTo>
                  <a:lnTo>
                    <a:pt x="201" y="58"/>
                  </a:lnTo>
                  <a:lnTo>
                    <a:pt x="210" y="3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383"/>
            <p:cNvSpPr/>
            <p:nvPr/>
          </p:nvSpPr>
          <p:spPr>
            <a:xfrm>
              <a:off x="10614025" y="3011488"/>
              <a:ext cx="92075" cy="487363"/>
            </a:xfrm>
            <a:custGeom>
              <a:avLst/>
              <a:gdLst/>
              <a:ahLst/>
              <a:cxnLst/>
              <a:rect l="0" t="0" r="0" b="0"/>
              <a:pathLst>
                <a:path w="58" h="307" extrusionOk="0">
                  <a:moveTo>
                    <a:pt x="0" y="0"/>
                  </a:moveTo>
                  <a:lnTo>
                    <a:pt x="2" y="4"/>
                  </a:lnTo>
                  <a:lnTo>
                    <a:pt x="10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39" y="80"/>
                  </a:lnTo>
                  <a:lnTo>
                    <a:pt x="49" y="115"/>
                  </a:lnTo>
                  <a:lnTo>
                    <a:pt x="56" y="155"/>
                  </a:lnTo>
                  <a:lnTo>
                    <a:pt x="58" y="201"/>
                  </a:lnTo>
                  <a:lnTo>
                    <a:pt x="54" y="252"/>
                  </a:lnTo>
                  <a:lnTo>
                    <a:pt x="45" y="307"/>
                  </a:lnTo>
                  <a:lnTo>
                    <a:pt x="45" y="302"/>
                  </a:lnTo>
                  <a:lnTo>
                    <a:pt x="47" y="287"/>
                  </a:lnTo>
                  <a:lnTo>
                    <a:pt x="49" y="261"/>
                  </a:lnTo>
                  <a:lnTo>
                    <a:pt x="51" y="229"/>
                  </a:lnTo>
                  <a:lnTo>
                    <a:pt x="49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384"/>
            <p:cNvSpPr/>
            <p:nvPr/>
          </p:nvSpPr>
          <p:spPr>
            <a:xfrm>
              <a:off x="96361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7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2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9" y="89"/>
                  </a:lnTo>
                  <a:lnTo>
                    <a:pt x="24" y="50"/>
                  </a:lnTo>
                  <a:lnTo>
                    <a:pt x="30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A96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385"/>
            <p:cNvSpPr/>
            <p:nvPr/>
          </p:nvSpPr>
          <p:spPr>
            <a:xfrm>
              <a:off x="10688638" y="4648200"/>
              <a:ext cx="134937" cy="612775"/>
            </a:xfrm>
            <a:custGeom>
              <a:avLst/>
              <a:gdLst/>
              <a:ahLst/>
              <a:cxnLst/>
              <a:rect l="0" t="0" r="0" b="0"/>
              <a:pathLst>
                <a:path w="85" h="386" extrusionOk="0">
                  <a:moveTo>
                    <a:pt x="0" y="0"/>
                  </a:moveTo>
                  <a:lnTo>
                    <a:pt x="2" y="4"/>
                  </a:lnTo>
                  <a:lnTo>
                    <a:pt x="7" y="17"/>
                  </a:lnTo>
                  <a:lnTo>
                    <a:pt x="15" y="37"/>
                  </a:lnTo>
                  <a:lnTo>
                    <a:pt x="24" y="69"/>
                  </a:lnTo>
                  <a:lnTo>
                    <a:pt x="35" y="108"/>
                  </a:lnTo>
                  <a:lnTo>
                    <a:pt x="48" y="160"/>
                  </a:lnTo>
                  <a:lnTo>
                    <a:pt x="61" y="222"/>
                  </a:lnTo>
                  <a:lnTo>
                    <a:pt x="74" y="295"/>
                  </a:lnTo>
                  <a:lnTo>
                    <a:pt x="85" y="380"/>
                  </a:lnTo>
                  <a:lnTo>
                    <a:pt x="63" y="386"/>
                  </a:lnTo>
                  <a:lnTo>
                    <a:pt x="58" y="332"/>
                  </a:lnTo>
                  <a:lnTo>
                    <a:pt x="50" y="270"/>
                  </a:lnTo>
                  <a:lnTo>
                    <a:pt x="43" y="205"/>
                  </a:lnTo>
                  <a:lnTo>
                    <a:pt x="31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6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386"/>
            <p:cNvSpPr/>
            <p:nvPr/>
          </p:nvSpPr>
          <p:spPr>
            <a:xfrm>
              <a:off x="9807575" y="4618038"/>
              <a:ext cx="209550" cy="60325"/>
            </a:xfrm>
            <a:custGeom>
              <a:avLst/>
              <a:gdLst/>
              <a:ahLst/>
              <a:cxnLst/>
              <a:rect l="0" t="0" r="0" b="0"/>
              <a:pathLst>
                <a:path w="132" h="38" extrusionOk="0">
                  <a:moveTo>
                    <a:pt x="4" y="0"/>
                  </a:moveTo>
                  <a:lnTo>
                    <a:pt x="132" y="2"/>
                  </a:lnTo>
                  <a:lnTo>
                    <a:pt x="130" y="38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A96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387"/>
            <p:cNvSpPr/>
            <p:nvPr/>
          </p:nvSpPr>
          <p:spPr>
            <a:xfrm>
              <a:off x="9880600" y="3330575"/>
              <a:ext cx="358775" cy="204788"/>
            </a:xfrm>
            <a:custGeom>
              <a:avLst/>
              <a:gdLst/>
              <a:ahLst/>
              <a:cxnLst/>
              <a:rect l="0" t="0" r="0" b="0"/>
              <a:pathLst>
                <a:path w="226" h="129" extrusionOk="0">
                  <a:moveTo>
                    <a:pt x="166" y="0"/>
                  </a:moveTo>
                  <a:lnTo>
                    <a:pt x="174" y="0"/>
                  </a:lnTo>
                  <a:lnTo>
                    <a:pt x="194" y="4"/>
                  </a:lnTo>
                  <a:lnTo>
                    <a:pt x="209" y="13"/>
                  </a:lnTo>
                  <a:lnTo>
                    <a:pt x="220" y="30"/>
                  </a:lnTo>
                  <a:lnTo>
                    <a:pt x="226" y="49"/>
                  </a:lnTo>
                  <a:lnTo>
                    <a:pt x="222" y="71"/>
                  </a:lnTo>
                  <a:lnTo>
                    <a:pt x="213" y="90"/>
                  </a:lnTo>
                  <a:lnTo>
                    <a:pt x="196" y="105"/>
                  </a:lnTo>
                  <a:lnTo>
                    <a:pt x="174" y="112"/>
                  </a:lnTo>
                  <a:lnTo>
                    <a:pt x="67" y="129"/>
                  </a:lnTo>
                  <a:lnTo>
                    <a:pt x="58" y="129"/>
                  </a:lnTo>
                  <a:lnTo>
                    <a:pt x="38" y="125"/>
                  </a:lnTo>
                  <a:lnTo>
                    <a:pt x="19" y="116"/>
                  </a:lnTo>
                  <a:lnTo>
                    <a:pt x="6" y="99"/>
                  </a:lnTo>
                  <a:lnTo>
                    <a:pt x="0" y="80"/>
                  </a:lnTo>
                  <a:lnTo>
                    <a:pt x="2" y="58"/>
                  </a:lnTo>
                  <a:lnTo>
                    <a:pt x="13" y="37"/>
                  </a:lnTo>
                  <a:lnTo>
                    <a:pt x="32" y="21"/>
                  </a:lnTo>
                  <a:lnTo>
                    <a:pt x="56" y="1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388"/>
            <p:cNvSpPr/>
            <p:nvPr/>
          </p:nvSpPr>
          <p:spPr>
            <a:xfrm>
              <a:off x="9872663" y="3322638"/>
              <a:ext cx="374650" cy="168275"/>
            </a:xfrm>
            <a:custGeom>
              <a:avLst/>
              <a:gdLst/>
              <a:ahLst/>
              <a:cxnLst/>
              <a:rect l="0" t="0" r="0" b="0"/>
              <a:pathLst>
                <a:path w="236" h="106" extrusionOk="0">
                  <a:moveTo>
                    <a:pt x="169" y="0"/>
                  </a:moveTo>
                  <a:lnTo>
                    <a:pt x="186" y="0"/>
                  </a:lnTo>
                  <a:lnTo>
                    <a:pt x="201" y="3"/>
                  </a:lnTo>
                  <a:lnTo>
                    <a:pt x="216" y="13"/>
                  </a:lnTo>
                  <a:lnTo>
                    <a:pt x="227" y="24"/>
                  </a:lnTo>
                  <a:lnTo>
                    <a:pt x="233" y="37"/>
                  </a:lnTo>
                  <a:lnTo>
                    <a:pt x="236" y="54"/>
                  </a:lnTo>
                  <a:lnTo>
                    <a:pt x="236" y="56"/>
                  </a:lnTo>
                  <a:lnTo>
                    <a:pt x="233" y="59"/>
                  </a:lnTo>
                  <a:lnTo>
                    <a:pt x="229" y="59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1" y="35"/>
                  </a:lnTo>
                  <a:lnTo>
                    <a:pt x="208" y="20"/>
                  </a:lnTo>
                  <a:lnTo>
                    <a:pt x="192" y="13"/>
                  </a:lnTo>
                  <a:lnTo>
                    <a:pt x="171" y="11"/>
                  </a:lnTo>
                  <a:lnTo>
                    <a:pt x="61" y="24"/>
                  </a:lnTo>
                  <a:lnTo>
                    <a:pt x="39" y="31"/>
                  </a:lnTo>
                  <a:lnTo>
                    <a:pt x="22" y="44"/>
                  </a:lnTo>
                  <a:lnTo>
                    <a:pt x="13" y="63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3" y="95"/>
                  </a:lnTo>
                  <a:lnTo>
                    <a:pt x="15" y="98"/>
                  </a:lnTo>
                  <a:lnTo>
                    <a:pt x="15" y="104"/>
                  </a:lnTo>
                  <a:lnTo>
                    <a:pt x="13" y="106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2" y="59"/>
                  </a:lnTo>
                  <a:lnTo>
                    <a:pt x="15" y="37"/>
                  </a:lnTo>
                  <a:lnTo>
                    <a:pt x="33" y="22"/>
                  </a:lnTo>
                  <a:lnTo>
                    <a:pt x="59" y="1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389"/>
            <p:cNvSpPr/>
            <p:nvPr/>
          </p:nvSpPr>
          <p:spPr>
            <a:xfrm>
              <a:off x="10353675" y="3254375"/>
              <a:ext cx="307975" cy="198438"/>
            </a:xfrm>
            <a:custGeom>
              <a:avLst/>
              <a:gdLst/>
              <a:ahLst/>
              <a:cxnLst/>
              <a:rect l="0" t="0" r="0" b="0"/>
              <a:pathLst>
                <a:path w="194" h="125" extrusionOk="0">
                  <a:moveTo>
                    <a:pt x="142" y="0"/>
                  </a:moveTo>
                  <a:lnTo>
                    <a:pt x="149" y="0"/>
                  </a:lnTo>
                  <a:lnTo>
                    <a:pt x="166" y="3"/>
                  </a:lnTo>
                  <a:lnTo>
                    <a:pt x="181" y="13"/>
                  </a:lnTo>
                  <a:lnTo>
                    <a:pt x="190" y="26"/>
                  </a:lnTo>
                  <a:lnTo>
                    <a:pt x="194" y="43"/>
                  </a:lnTo>
                  <a:lnTo>
                    <a:pt x="192" y="63"/>
                  </a:lnTo>
                  <a:lnTo>
                    <a:pt x="183" y="82"/>
                  </a:lnTo>
                  <a:lnTo>
                    <a:pt x="168" y="97"/>
                  </a:lnTo>
                  <a:lnTo>
                    <a:pt x="149" y="104"/>
                  </a:lnTo>
                  <a:lnTo>
                    <a:pt x="56" y="125"/>
                  </a:lnTo>
                  <a:lnTo>
                    <a:pt x="47" y="125"/>
                  </a:lnTo>
                  <a:lnTo>
                    <a:pt x="30" y="121"/>
                  </a:lnTo>
                  <a:lnTo>
                    <a:pt x="15" y="113"/>
                  </a:lnTo>
                  <a:lnTo>
                    <a:pt x="6" y="99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2" y="41"/>
                  </a:lnTo>
                  <a:lnTo>
                    <a:pt x="26" y="26"/>
                  </a:lnTo>
                  <a:lnTo>
                    <a:pt x="47" y="1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390"/>
            <p:cNvSpPr/>
            <p:nvPr/>
          </p:nvSpPr>
          <p:spPr>
            <a:xfrm>
              <a:off x="10345738" y="3244850"/>
              <a:ext cx="325437" cy="160338"/>
            </a:xfrm>
            <a:custGeom>
              <a:avLst/>
              <a:gdLst/>
              <a:ahLst/>
              <a:cxnLst/>
              <a:rect l="0" t="0" r="0" b="0"/>
              <a:pathLst>
                <a:path w="205" h="101" extrusionOk="0">
                  <a:moveTo>
                    <a:pt x="145" y="0"/>
                  </a:moveTo>
                  <a:lnTo>
                    <a:pt x="166" y="2"/>
                  </a:lnTo>
                  <a:lnTo>
                    <a:pt x="184" y="9"/>
                  </a:lnTo>
                  <a:lnTo>
                    <a:pt x="197" y="26"/>
                  </a:lnTo>
                  <a:lnTo>
                    <a:pt x="205" y="49"/>
                  </a:lnTo>
                  <a:lnTo>
                    <a:pt x="205" y="56"/>
                  </a:lnTo>
                  <a:lnTo>
                    <a:pt x="203" y="65"/>
                  </a:lnTo>
                  <a:lnTo>
                    <a:pt x="203" y="67"/>
                  </a:lnTo>
                  <a:lnTo>
                    <a:pt x="201" y="69"/>
                  </a:lnTo>
                  <a:lnTo>
                    <a:pt x="195" y="69"/>
                  </a:lnTo>
                  <a:lnTo>
                    <a:pt x="192" y="65"/>
                  </a:lnTo>
                  <a:lnTo>
                    <a:pt x="192" y="64"/>
                  </a:lnTo>
                  <a:lnTo>
                    <a:pt x="193" y="58"/>
                  </a:lnTo>
                  <a:lnTo>
                    <a:pt x="193" y="50"/>
                  </a:lnTo>
                  <a:lnTo>
                    <a:pt x="190" y="32"/>
                  </a:lnTo>
                  <a:lnTo>
                    <a:pt x="179" y="19"/>
                  </a:lnTo>
                  <a:lnTo>
                    <a:pt x="164" y="11"/>
                  </a:lnTo>
                  <a:lnTo>
                    <a:pt x="147" y="11"/>
                  </a:lnTo>
                  <a:lnTo>
                    <a:pt x="52" y="30"/>
                  </a:lnTo>
                  <a:lnTo>
                    <a:pt x="33" y="37"/>
                  </a:lnTo>
                  <a:lnTo>
                    <a:pt x="20" y="50"/>
                  </a:lnTo>
                  <a:lnTo>
                    <a:pt x="11" y="6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1" y="97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65"/>
                  </a:lnTo>
                  <a:lnTo>
                    <a:pt x="11" y="43"/>
                  </a:lnTo>
                  <a:lnTo>
                    <a:pt x="28" y="28"/>
                  </a:lnTo>
                  <a:lnTo>
                    <a:pt x="50" y="1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391"/>
            <p:cNvSpPr/>
            <p:nvPr/>
          </p:nvSpPr>
          <p:spPr>
            <a:xfrm>
              <a:off x="10226675" y="3346450"/>
              <a:ext cx="130175" cy="52388"/>
            </a:xfrm>
            <a:custGeom>
              <a:avLst/>
              <a:gdLst/>
              <a:ahLst/>
              <a:cxnLst/>
              <a:rect l="0" t="0" r="0" b="0"/>
              <a:pathLst>
                <a:path w="82" h="33" extrusionOk="0">
                  <a:moveTo>
                    <a:pt x="43" y="0"/>
                  </a:moveTo>
                  <a:lnTo>
                    <a:pt x="64" y="3"/>
                  </a:lnTo>
                  <a:lnTo>
                    <a:pt x="82" y="14"/>
                  </a:lnTo>
                  <a:lnTo>
                    <a:pt x="75" y="24"/>
                  </a:lnTo>
                  <a:lnTo>
                    <a:pt x="60" y="14"/>
                  </a:lnTo>
                  <a:lnTo>
                    <a:pt x="45" y="11"/>
                  </a:lnTo>
                  <a:lnTo>
                    <a:pt x="30" y="14"/>
                  </a:lnTo>
                  <a:lnTo>
                    <a:pt x="19" y="22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26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392"/>
            <p:cNvSpPr/>
            <p:nvPr/>
          </p:nvSpPr>
          <p:spPr>
            <a:xfrm>
              <a:off x="9999663" y="3336925"/>
              <a:ext cx="227012" cy="50800"/>
            </a:xfrm>
            <a:custGeom>
              <a:avLst/>
              <a:gdLst/>
              <a:ahLst/>
              <a:cxnLst/>
              <a:rect l="0" t="0" r="0" b="0"/>
              <a:pathLst>
                <a:path w="143" h="32" extrusionOk="0">
                  <a:moveTo>
                    <a:pt x="13" y="11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13" y="11"/>
                  </a:lnTo>
                  <a:close/>
                  <a:moveTo>
                    <a:pt x="95" y="0"/>
                  </a:moveTo>
                  <a:lnTo>
                    <a:pt x="110" y="2"/>
                  </a:lnTo>
                  <a:lnTo>
                    <a:pt x="125" y="7"/>
                  </a:lnTo>
                  <a:lnTo>
                    <a:pt x="136" y="19"/>
                  </a:lnTo>
                  <a:lnTo>
                    <a:pt x="140" y="26"/>
                  </a:lnTo>
                  <a:lnTo>
                    <a:pt x="143" y="32"/>
                  </a:lnTo>
                  <a:lnTo>
                    <a:pt x="136" y="26"/>
                  </a:lnTo>
                  <a:lnTo>
                    <a:pt x="121" y="17"/>
                  </a:lnTo>
                  <a:lnTo>
                    <a:pt x="100" y="11"/>
                  </a:lnTo>
                  <a:lnTo>
                    <a:pt x="89" y="9"/>
                  </a:lnTo>
                  <a:lnTo>
                    <a:pt x="52" y="9"/>
                  </a:lnTo>
                  <a:lnTo>
                    <a:pt x="32" y="11"/>
                  </a:lnTo>
                  <a:lnTo>
                    <a:pt x="13" y="11"/>
                  </a:lnTo>
                  <a:lnTo>
                    <a:pt x="30" y="9"/>
                  </a:lnTo>
                  <a:lnTo>
                    <a:pt x="48" y="6"/>
                  </a:lnTo>
                  <a:lnTo>
                    <a:pt x="67" y="4"/>
                  </a:lnTo>
                  <a:lnTo>
                    <a:pt x="84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393"/>
            <p:cNvSpPr/>
            <p:nvPr/>
          </p:nvSpPr>
          <p:spPr>
            <a:xfrm>
              <a:off x="10472738" y="3262313"/>
              <a:ext cx="179387" cy="57150"/>
            </a:xfrm>
            <a:custGeom>
              <a:avLst/>
              <a:gdLst/>
              <a:ahLst/>
              <a:cxnLst/>
              <a:rect l="0" t="0" r="0" b="0"/>
              <a:pathLst>
                <a:path w="113" h="36" extrusionOk="0">
                  <a:moveTo>
                    <a:pt x="65" y="0"/>
                  </a:moveTo>
                  <a:lnTo>
                    <a:pt x="86" y="0"/>
                  </a:lnTo>
                  <a:lnTo>
                    <a:pt x="97" y="6"/>
                  </a:lnTo>
                  <a:lnTo>
                    <a:pt x="106" y="17"/>
                  </a:lnTo>
                  <a:lnTo>
                    <a:pt x="113" y="36"/>
                  </a:lnTo>
                  <a:lnTo>
                    <a:pt x="112" y="32"/>
                  </a:lnTo>
                  <a:lnTo>
                    <a:pt x="106" y="23"/>
                  </a:lnTo>
                  <a:lnTo>
                    <a:pt x="95" y="13"/>
                  </a:lnTo>
                  <a:lnTo>
                    <a:pt x="80" y="8"/>
                  </a:lnTo>
                  <a:lnTo>
                    <a:pt x="52" y="8"/>
                  </a:lnTo>
                  <a:lnTo>
                    <a:pt x="35" y="10"/>
                  </a:lnTo>
                  <a:lnTo>
                    <a:pt x="17" y="12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394"/>
            <p:cNvSpPr/>
            <p:nvPr/>
          </p:nvSpPr>
          <p:spPr>
            <a:xfrm>
              <a:off x="9842500" y="4144963"/>
              <a:ext cx="325437" cy="260350"/>
            </a:xfrm>
            <a:custGeom>
              <a:avLst/>
              <a:gdLst/>
              <a:ahLst/>
              <a:cxnLst/>
              <a:rect l="0" t="0" r="0" b="0"/>
              <a:pathLst>
                <a:path w="205" h="164" extrusionOk="0">
                  <a:moveTo>
                    <a:pt x="205" y="0"/>
                  </a:moveTo>
                  <a:lnTo>
                    <a:pt x="125" y="164"/>
                  </a:lnTo>
                  <a:lnTo>
                    <a:pt x="110" y="157"/>
                  </a:lnTo>
                  <a:lnTo>
                    <a:pt x="93" y="145"/>
                  </a:lnTo>
                  <a:lnTo>
                    <a:pt x="73" y="129"/>
                  </a:lnTo>
                  <a:lnTo>
                    <a:pt x="49" y="103"/>
                  </a:lnTo>
                  <a:lnTo>
                    <a:pt x="36" y="84"/>
                  </a:lnTo>
                  <a:lnTo>
                    <a:pt x="23" y="62"/>
                  </a:lnTo>
                  <a:lnTo>
                    <a:pt x="11" y="39"/>
                  </a:lnTo>
                  <a:lnTo>
                    <a:pt x="4" y="21"/>
                  </a:lnTo>
                  <a:lnTo>
                    <a:pt x="0" y="6"/>
                  </a:lnTo>
                  <a:lnTo>
                    <a:pt x="13" y="7"/>
                  </a:lnTo>
                  <a:lnTo>
                    <a:pt x="39" y="15"/>
                  </a:lnTo>
                  <a:lnTo>
                    <a:pt x="54" y="21"/>
                  </a:lnTo>
                  <a:lnTo>
                    <a:pt x="75" y="24"/>
                  </a:lnTo>
                  <a:lnTo>
                    <a:pt x="99" y="28"/>
                  </a:lnTo>
                  <a:lnTo>
                    <a:pt x="131" y="28"/>
                  </a:lnTo>
                  <a:lnTo>
                    <a:pt x="138" y="26"/>
                  </a:lnTo>
                  <a:lnTo>
                    <a:pt x="151" y="21"/>
                  </a:lnTo>
                  <a:lnTo>
                    <a:pt x="168" y="15"/>
                  </a:lnTo>
                  <a:lnTo>
                    <a:pt x="185" y="7"/>
                  </a:lnTo>
                  <a:lnTo>
                    <a:pt x="198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395"/>
            <p:cNvSpPr/>
            <p:nvPr/>
          </p:nvSpPr>
          <p:spPr>
            <a:xfrm>
              <a:off x="10167938" y="4121150"/>
              <a:ext cx="290512" cy="260350"/>
            </a:xfrm>
            <a:custGeom>
              <a:avLst/>
              <a:gdLst/>
              <a:ahLst/>
              <a:cxnLst/>
              <a:rect l="0" t="0" r="0" b="0"/>
              <a:pathLst>
                <a:path w="183" h="164" extrusionOk="0">
                  <a:moveTo>
                    <a:pt x="183" y="0"/>
                  </a:moveTo>
                  <a:lnTo>
                    <a:pt x="179" y="43"/>
                  </a:lnTo>
                  <a:lnTo>
                    <a:pt x="171" y="80"/>
                  </a:lnTo>
                  <a:lnTo>
                    <a:pt x="162" y="110"/>
                  </a:lnTo>
                  <a:lnTo>
                    <a:pt x="153" y="134"/>
                  </a:lnTo>
                  <a:lnTo>
                    <a:pt x="145" y="151"/>
                  </a:lnTo>
                  <a:lnTo>
                    <a:pt x="138" y="160"/>
                  </a:lnTo>
                  <a:lnTo>
                    <a:pt x="136" y="164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5" y="19"/>
                  </a:lnTo>
                  <a:lnTo>
                    <a:pt x="32" y="22"/>
                  </a:lnTo>
                  <a:lnTo>
                    <a:pt x="54" y="24"/>
                  </a:lnTo>
                  <a:lnTo>
                    <a:pt x="80" y="24"/>
                  </a:lnTo>
                  <a:lnTo>
                    <a:pt x="110" y="22"/>
                  </a:lnTo>
                  <a:lnTo>
                    <a:pt x="136" y="21"/>
                  </a:lnTo>
                  <a:lnTo>
                    <a:pt x="160" y="13"/>
                  </a:lnTo>
                  <a:lnTo>
                    <a:pt x="168" y="13"/>
                  </a:lnTo>
                  <a:lnTo>
                    <a:pt x="173" y="1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396"/>
            <p:cNvSpPr/>
            <p:nvPr/>
          </p:nvSpPr>
          <p:spPr>
            <a:xfrm>
              <a:off x="9842500" y="4144963"/>
              <a:ext cx="325437" cy="228600"/>
            </a:xfrm>
            <a:custGeom>
              <a:avLst/>
              <a:gdLst/>
              <a:ahLst/>
              <a:cxnLst/>
              <a:rect l="0" t="0" r="0" b="0"/>
              <a:pathLst>
                <a:path w="205" h="144" extrusionOk="0">
                  <a:moveTo>
                    <a:pt x="205" y="0"/>
                  </a:moveTo>
                  <a:lnTo>
                    <a:pt x="125" y="144"/>
                  </a:lnTo>
                  <a:lnTo>
                    <a:pt x="121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6"/>
                  </a:lnTo>
                  <a:lnTo>
                    <a:pt x="65" y="101"/>
                  </a:lnTo>
                  <a:lnTo>
                    <a:pt x="49" y="84"/>
                  </a:lnTo>
                  <a:lnTo>
                    <a:pt x="37" y="71"/>
                  </a:lnTo>
                  <a:lnTo>
                    <a:pt x="28" y="54"/>
                  </a:lnTo>
                  <a:lnTo>
                    <a:pt x="17" y="37"/>
                  </a:lnTo>
                  <a:lnTo>
                    <a:pt x="4" y="11"/>
                  </a:lnTo>
                  <a:lnTo>
                    <a:pt x="0" y="6"/>
                  </a:lnTo>
                  <a:lnTo>
                    <a:pt x="71" y="6"/>
                  </a:lnTo>
                  <a:lnTo>
                    <a:pt x="118" y="4"/>
                  </a:lnTo>
                  <a:lnTo>
                    <a:pt x="170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397"/>
            <p:cNvSpPr/>
            <p:nvPr/>
          </p:nvSpPr>
          <p:spPr>
            <a:xfrm>
              <a:off x="10171113" y="4121150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79" y="13"/>
                  </a:lnTo>
                  <a:lnTo>
                    <a:pt x="177" y="32"/>
                  </a:lnTo>
                  <a:lnTo>
                    <a:pt x="171" y="52"/>
                  </a:lnTo>
                  <a:lnTo>
                    <a:pt x="168" y="71"/>
                  </a:lnTo>
                  <a:lnTo>
                    <a:pt x="160" y="93"/>
                  </a:lnTo>
                  <a:lnTo>
                    <a:pt x="151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93" y="9"/>
                  </a:lnTo>
                  <a:lnTo>
                    <a:pt x="177" y="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Shape 413"/>
          <p:cNvGrpSpPr/>
          <p:nvPr/>
        </p:nvGrpSpPr>
        <p:grpSpPr>
          <a:xfrm>
            <a:off x="2546184" y="5206850"/>
            <a:ext cx="303805" cy="470551"/>
            <a:chOff x="2436813" y="1071563"/>
            <a:chExt cx="1397001" cy="2163762"/>
          </a:xfrm>
        </p:grpSpPr>
        <p:sp>
          <p:nvSpPr>
            <p:cNvPr id="230" name="Shape 414"/>
            <p:cNvSpPr/>
            <p:nvPr/>
          </p:nvSpPr>
          <p:spPr>
            <a:xfrm>
              <a:off x="2982913" y="2381250"/>
              <a:ext cx="598488" cy="854075"/>
            </a:xfrm>
            <a:custGeom>
              <a:avLst/>
              <a:gdLst/>
              <a:ahLst/>
              <a:cxnLst/>
              <a:rect l="0" t="0" r="0" b="0"/>
              <a:pathLst>
                <a:path w="377" h="538" extrusionOk="0">
                  <a:moveTo>
                    <a:pt x="335" y="0"/>
                  </a:moveTo>
                  <a:lnTo>
                    <a:pt x="335" y="5"/>
                  </a:lnTo>
                  <a:lnTo>
                    <a:pt x="337" y="17"/>
                  </a:lnTo>
                  <a:lnTo>
                    <a:pt x="340" y="37"/>
                  </a:lnTo>
                  <a:lnTo>
                    <a:pt x="345" y="63"/>
                  </a:lnTo>
                  <a:lnTo>
                    <a:pt x="350" y="95"/>
                  </a:lnTo>
                  <a:lnTo>
                    <a:pt x="354" y="134"/>
                  </a:lnTo>
                  <a:lnTo>
                    <a:pt x="360" y="177"/>
                  </a:lnTo>
                  <a:lnTo>
                    <a:pt x="366" y="226"/>
                  </a:lnTo>
                  <a:lnTo>
                    <a:pt x="370" y="278"/>
                  </a:lnTo>
                  <a:lnTo>
                    <a:pt x="373" y="333"/>
                  </a:lnTo>
                  <a:lnTo>
                    <a:pt x="376" y="393"/>
                  </a:lnTo>
                  <a:lnTo>
                    <a:pt x="377" y="455"/>
                  </a:lnTo>
                  <a:lnTo>
                    <a:pt x="377" y="518"/>
                  </a:lnTo>
                  <a:lnTo>
                    <a:pt x="325" y="527"/>
                  </a:lnTo>
                  <a:lnTo>
                    <a:pt x="268" y="534"/>
                  </a:lnTo>
                  <a:lnTo>
                    <a:pt x="208" y="537"/>
                  </a:lnTo>
                  <a:lnTo>
                    <a:pt x="143" y="538"/>
                  </a:lnTo>
                  <a:lnTo>
                    <a:pt x="82" y="537"/>
                  </a:lnTo>
                  <a:lnTo>
                    <a:pt x="26" y="53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16" y="16"/>
                  </a:lnTo>
                  <a:lnTo>
                    <a:pt x="33" y="19"/>
                  </a:lnTo>
                  <a:lnTo>
                    <a:pt x="58" y="20"/>
                  </a:lnTo>
                  <a:lnTo>
                    <a:pt x="86" y="22"/>
                  </a:lnTo>
                  <a:lnTo>
                    <a:pt x="120" y="23"/>
                  </a:lnTo>
                  <a:lnTo>
                    <a:pt x="158" y="23"/>
                  </a:lnTo>
                  <a:lnTo>
                    <a:pt x="199" y="22"/>
                  </a:lnTo>
                  <a:lnTo>
                    <a:pt x="243" y="17"/>
                  </a:lnTo>
                  <a:lnTo>
                    <a:pt x="288" y="1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7FA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415"/>
            <p:cNvSpPr/>
            <p:nvPr/>
          </p:nvSpPr>
          <p:spPr>
            <a:xfrm>
              <a:off x="3444876" y="2381250"/>
              <a:ext cx="127000" cy="836613"/>
            </a:xfrm>
            <a:custGeom>
              <a:avLst/>
              <a:gdLst/>
              <a:ahLst/>
              <a:cxnLst/>
              <a:rect l="0" t="0" r="0" b="0"/>
              <a:pathLst>
                <a:path w="80" h="527" extrusionOk="0">
                  <a:moveTo>
                    <a:pt x="39" y="0"/>
                  </a:moveTo>
                  <a:lnTo>
                    <a:pt x="42" y="19"/>
                  </a:lnTo>
                  <a:lnTo>
                    <a:pt x="46" y="44"/>
                  </a:lnTo>
                  <a:lnTo>
                    <a:pt x="52" y="77"/>
                  </a:lnTo>
                  <a:lnTo>
                    <a:pt x="58" y="116"/>
                  </a:lnTo>
                  <a:lnTo>
                    <a:pt x="62" y="161"/>
                  </a:lnTo>
                  <a:lnTo>
                    <a:pt x="68" y="211"/>
                  </a:lnTo>
                  <a:lnTo>
                    <a:pt x="73" y="266"/>
                  </a:lnTo>
                  <a:lnTo>
                    <a:pt x="76" y="325"/>
                  </a:lnTo>
                  <a:lnTo>
                    <a:pt x="79" y="387"/>
                  </a:lnTo>
                  <a:lnTo>
                    <a:pt x="80" y="452"/>
                  </a:lnTo>
                  <a:lnTo>
                    <a:pt x="80" y="520"/>
                  </a:lnTo>
                  <a:lnTo>
                    <a:pt x="35" y="527"/>
                  </a:lnTo>
                  <a:lnTo>
                    <a:pt x="37" y="465"/>
                  </a:lnTo>
                  <a:lnTo>
                    <a:pt x="35" y="404"/>
                  </a:lnTo>
                  <a:lnTo>
                    <a:pt x="34" y="345"/>
                  </a:lnTo>
                  <a:lnTo>
                    <a:pt x="31" y="290"/>
                  </a:lnTo>
                  <a:lnTo>
                    <a:pt x="27" y="238"/>
                  </a:lnTo>
                  <a:lnTo>
                    <a:pt x="22" y="188"/>
                  </a:lnTo>
                  <a:lnTo>
                    <a:pt x="18" y="144"/>
                  </a:lnTo>
                  <a:lnTo>
                    <a:pt x="14" y="106"/>
                  </a:lnTo>
                  <a:lnTo>
                    <a:pt x="8" y="72"/>
                  </a:lnTo>
                  <a:lnTo>
                    <a:pt x="6" y="46"/>
                  </a:lnTo>
                  <a:lnTo>
                    <a:pt x="3" y="2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0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6CB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416"/>
            <p:cNvSpPr/>
            <p:nvPr/>
          </p:nvSpPr>
          <p:spPr>
            <a:xfrm>
              <a:off x="3457576" y="1844675"/>
              <a:ext cx="376238" cy="290513"/>
            </a:xfrm>
            <a:custGeom>
              <a:avLst/>
              <a:gdLst/>
              <a:ahLst/>
              <a:cxnLst/>
              <a:rect l="0" t="0" r="0" b="0"/>
              <a:pathLst>
                <a:path w="237" h="183" extrusionOk="0">
                  <a:moveTo>
                    <a:pt x="133" y="0"/>
                  </a:moveTo>
                  <a:lnTo>
                    <a:pt x="134" y="3"/>
                  </a:lnTo>
                  <a:lnTo>
                    <a:pt x="136" y="10"/>
                  </a:lnTo>
                  <a:lnTo>
                    <a:pt x="140" y="21"/>
                  </a:lnTo>
                  <a:lnTo>
                    <a:pt x="144" y="34"/>
                  </a:lnTo>
                  <a:lnTo>
                    <a:pt x="151" y="48"/>
                  </a:lnTo>
                  <a:lnTo>
                    <a:pt x="161" y="62"/>
                  </a:lnTo>
                  <a:lnTo>
                    <a:pt x="171" y="76"/>
                  </a:lnTo>
                  <a:lnTo>
                    <a:pt x="185" y="86"/>
                  </a:lnTo>
                  <a:lnTo>
                    <a:pt x="199" y="93"/>
                  </a:lnTo>
                  <a:lnTo>
                    <a:pt x="218" y="94"/>
                  </a:lnTo>
                  <a:lnTo>
                    <a:pt x="237" y="90"/>
                  </a:lnTo>
                  <a:lnTo>
                    <a:pt x="236" y="93"/>
                  </a:lnTo>
                  <a:lnTo>
                    <a:pt x="232" y="100"/>
                  </a:lnTo>
                  <a:lnTo>
                    <a:pt x="223" y="108"/>
                  </a:lnTo>
                  <a:lnTo>
                    <a:pt x="212" y="121"/>
                  </a:lnTo>
                  <a:lnTo>
                    <a:pt x="198" y="134"/>
                  </a:lnTo>
                  <a:lnTo>
                    <a:pt x="180" y="146"/>
                  </a:lnTo>
                  <a:lnTo>
                    <a:pt x="158" y="159"/>
                  </a:lnTo>
                  <a:lnTo>
                    <a:pt x="134" y="170"/>
                  </a:lnTo>
                  <a:lnTo>
                    <a:pt x="106" y="179"/>
                  </a:lnTo>
                  <a:lnTo>
                    <a:pt x="75" y="183"/>
                  </a:lnTo>
                  <a:lnTo>
                    <a:pt x="38" y="183"/>
                  </a:lnTo>
                  <a:lnTo>
                    <a:pt x="0" y="17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417"/>
            <p:cNvSpPr/>
            <p:nvPr/>
          </p:nvSpPr>
          <p:spPr>
            <a:xfrm>
              <a:off x="2627313" y="1169988"/>
              <a:ext cx="1116013" cy="1077913"/>
            </a:xfrm>
            <a:custGeom>
              <a:avLst/>
              <a:gdLst/>
              <a:ahLst/>
              <a:cxnLst/>
              <a:rect l="0" t="0" r="0" b="0"/>
              <a:pathLst>
                <a:path w="703" h="679" extrusionOk="0">
                  <a:moveTo>
                    <a:pt x="340" y="0"/>
                  </a:moveTo>
                  <a:lnTo>
                    <a:pt x="387" y="4"/>
                  </a:lnTo>
                  <a:lnTo>
                    <a:pt x="433" y="15"/>
                  </a:lnTo>
                  <a:lnTo>
                    <a:pt x="478" y="31"/>
                  </a:lnTo>
                  <a:lnTo>
                    <a:pt x="519" y="51"/>
                  </a:lnTo>
                  <a:lnTo>
                    <a:pt x="556" y="78"/>
                  </a:lnTo>
                  <a:lnTo>
                    <a:pt x="588" y="107"/>
                  </a:lnTo>
                  <a:lnTo>
                    <a:pt x="618" y="142"/>
                  </a:lnTo>
                  <a:lnTo>
                    <a:pt x="642" y="179"/>
                  </a:lnTo>
                  <a:lnTo>
                    <a:pt x="663" y="219"/>
                  </a:lnTo>
                  <a:lnTo>
                    <a:pt x="679" y="260"/>
                  </a:lnTo>
                  <a:lnTo>
                    <a:pt x="691" y="302"/>
                  </a:lnTo>
                  <a:lnTo>
                    <a:pt x="698" y="344"/>
                  </a:lnTo>
                  <a:lnTo>
                    <a:pt x="703" y="385"/>
                  </a:lnTo>
                  <a:lnTo>
                    <a:pt x="700" y="426"/>
                  </a:lnTo>
                  <a:lnTo>
                    <a:pt x="694" y="464"/>
                  </a:lnTo>
                  <a:lnTo>
                    <a:pt x="683" y="498"/>
                  </a:lnTo>
                  <a:lnTo>
                    <a:pt x="663" y="538"/>
                  </a:lnTo>
                  <a:lnTo>
                    <a:pt x="638" y="571"/>
                  </a:lnTo>
                  <a:lnTo>
                    <a:pt x="609" y="603"/>
                  </a:lnTo>
                  <a:lnTo>
                    <a:pt x="576" y="627"/>
                  </a:lnTo>
                  <a:lnTo>
                    <a:pt x="540" y="648"/>
                  </a:lnTo>
                  <a:lnTo>
                    <a:pt x="501" y="663"/>
                  </a:lnTo>
                  <a:lnTo>
                    <a:pt x="458" y="673"/>
                  </a:lnTo>
                  <a:lnTo>
                    <a:pt x="415" y="679"/>
                  </a:lnTo>
                  <a:lnTo>
                    <a:pt x="371" y="679"/>
                  </a:lnTo>
                  <a:lnTo>
                    <a:pt x="324" y="673"/>
                  </a:lnTo>
                  <a:lnTo>
                    <a:pt x="279" y="663"/>
                  </a:lnTo>
                  <a:lnTo>
                    <a:pt x="233" y="646"/>
                  </a:lnTo>
                  <a:lnTo>
                    <a:pt x="185" y="622"/>
                  </a:lnTo>
                  <a:lnTo>
                    <a:pt x="142" y="594"/>
                  </a:lnTo>
                  <a:lnTo>
                    <a:pt x="103" y="560"/>
                  </a:lnTo>
                  <a:lnTo>
                    <a:pt x="70" y="522"/>
                  </a:lnTo>
                  <a:lnTo>
                    <a:pt x="44" y="481"/>
                  </a:lnTo>
                  <a:lnTo>
                    <a:pt x="23" y="437"/>
                  </a:lnTo>
                  <a:lnTo>
                    <a:pt x="7" y="391"/>
                  </a:lnTo>
                  <a:lnTo>
                    <a:pt x="0" y="343"/>
                  </a:lnTo>
                  <a:lnTo>
                    <a:pt x="0" y="295"/>
                  </a:lnTo>
                  <a:lnTo>
                    <a:pt x="7" y="247"/>
                  </a:lnTo>
                  <a:lnTo>
                    <a:pt x="23" y="199"/>
                  </a:lnTo>
                  <a:lnTo>
                    <a:pt x="44" y="158"/>
                  </a:lnTo>
                  <a:lnTo>
                    <a:pt x="69" y="120"/>
                  </a:lnTo>
                  <a:lnTo>
                    <a:pt x="99" y="89"/>
                  </a:lnTo>
                  <a:lnTo>
                    <a:pt x="133" y="61"/>
                  </a:lnTo>
                  <a:lnTo>
                    <a:pt x="169" y="38"/>
                  </a:lnTo>
                  <a:lnTo>
                    <a:pt x="209" y="21"/>
                  </a:lnTo>
                  <a:lnTo>
                    <a:pt x="251" y="8"/>
                  </a:lnTo>
                  <a:lnTo>
                    <a:pt x="295" y="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418"/>
            <p:cNvSpPr/>
            <p:nvPr/>
          </p:nvSpPr>
          <p:spPr>
            <a:xfrm>
              <a:off x="3024188" y="2603500"/>
              <a:ext cx="73025" cy="630238"/>
            </a:xfrm>
            <a:custGeom>
              <a:avLst/>
              <a:gdLst/>
              <a:ahLst/>
              <a:cxnLst/>
              <a:rect l="0" t="0" r="0" b="0"/>
              <a:pathLst>
                <a:path w="46" h="397" extrusionOk="0">
                  <a:moveTo>
                    <a:pt x="12" y="0"/>
                  </a:moveTo>
                  <a:lnTo>
                    <a:pt x="14" y="4"/>
                  </a:lnTo>
                  <a:lnTo>
                    <a:pt x="15" y="18"/>
                  </a:lnTo>
                  <a:lnTo>
                    <a:pt x="18" y="40"/>
                  </a:lnTo>
                  <a:lnTo>
                    <a:pt x="22" y="68"/>
                  </a:lnTo>
                  <a:lnTo>
                    <a:pt x="26" y="102"/>
                  </a:lnTo>
                  <a:lnTo>
                    <a:pt x="31" y="143"/>
                  </a:lnTo>
                  <a:lnTo>
                    <a:pt x="35" y="186"/>
                  </a:lnTo>
                  <a:lnTo>
                    <a:pt x="38" y="236"/>
                  </a:lnTo>
                  <a:lnTo>
                    <a:pt x="42" y="287"/>
                  </a:lnTo>
                  <a:lnTo>
                    <a:pt x="45" y="342"/>
                  </a:lnTo>
                  <a:lnTo>
                    <a:pt x="46" y="397"/>
                  </a:lnTo>
                  <a:lnTo>
                    <a:pt x="0" y="39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CB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419"/>
            <p:cNvSpPr/>
            <p:nvPr/>
          </p:nvSpPr>
          <p:spPr>
            <a:xfrm>
              <a:off x="2730501" y="1231900"/>
              <a:ext cx="971550" cy="941388"/>
            </a:xfrm>
            <a:custGeom>
              <a:avLst/>
              <a:gdLst/>
              <a:ahLst/>
              <a:cxnLst/>
              <a:rect l="0" t="0" r="0" b="0"/>
              <a:pathLst>
                <a:path w="612" h="593" extrusionOk="0">
                  <a:moveTo>
                    <a:pt x="286" y="0"/>
                  </a:moveTo>
                  <a:lnTo>
                    <a:pt x="330" y="3"/>
                  </a:lnTo>
                  <a:lnTo>
                    <a:pt x="374" y="12"/>
                  </a:lnTo>
                  <a:lnTo>
                    <a:pt x="417" y="27"/>
                  </a:lnTo>
                  <a:lnTo>
                    <a:pt x="456" y="47"/>
                  </a:lnTo>
                  <a:lnTo>
                    <a:pt x="491" y="72"/>
                  </a:lnTo>
                  <a:lnTo>
                    <a:pt x="520" y="102"/>
                  </a:lnTo>
                  <a:lnTo>
                    <a:pt x="547" y="135"/>
                  </a:lnTo>
                  <a:lnTo>
                    <a:pt x="568" y="171"/>
                  </a:lnTo>
                  <a:lnTo>
                    <a:pt x="587" y="209"/>
                  </a:lnTo>
                  <a:lnTo>
                    <a:pt x="599" y="249"/>
                  </a:lnTo>
                  <a:lnTo>
                    <a:pt x="608" y="288"/>
                  </a:lnTo>
                  <a:lnTo>
                    <a:pt x="612" y="328"/>
                  </a:lnTo>
                  <a:lnTo>
                    <a:pt x="612" y="366"/>
                  </a:lnTo>
                  <a:lnTo>
                    <a:pt x="607" y="403"/>
                  </a:lnTo>
                  <a:lnTo>
                    <a:pt x="595" y="435"/>
                  </a:lnTo>
                  <a:lnTo>
                    <a:pt x="577" y="472"/>
                  </a:lnTo>
                  <a:lnTo>
                    <a:pt x="553" y="504"/>
                  </a:lnTo>
                  <a:lnTo>
                    <a:pt x="525" y="532"/>
                  </a:lnTo>
                  <a:lnTo>
                    <a:pt x="492" y="554"/>
                  </a:lnTo>
                  <a:lnTo>
                    <a:pt x="456" y="572"/>
                  </a:lnTo>
                  <a:lnTo>
                    <a:pt x="417" y="585"/>
                  </a:lnTo>
                  <a:lnTo>
                    <a:pt x="377" y="592"/>
                  </a:lnTo>
                  <a:lnTo>
                    <a:pt x="334" y="593"/>
                  </a:lnTo>
                  <a:lnTo>
                    <a:pt x="292" y="589"/>
                  </a:lnTo>
                  <a:lnTo>
                    <a:pt x="247" y="579"/>
                  </a:lnTo>
                  <a:lnTo>
                    <a:pt x="203" y="564"/>
                  </a:lnTo>
                  <a:lnTo>
                    <a:pt x="158" y="541"/>
                  </a:lnTo>
                  <a:lnTo>
                    <a:pt x="117" y="513"/>
                  </a:lnTo>
                  <a:lnTo>
                    <a:pt x="82" y="479"/>
                  </a:lnTo>
                  <a:lnTo>
                    <a:pt x="52" y="442"/>
                  </a:lnTo>
                  <a:lnTo>
                    <a:pt x="28" y="401"/>
                  </a:lnTo>
                  <a:lnTo>
                    <a:pt x="11" y="357"/>
                  </a:lnTo>
                  <a:lnTo>
                    <a:pt x="1" y="312"/>
                  </a:lnTo>
                  <a:lnTo>
                    <a:pt x="0" y="266"/>
                  </a:lnTo>
                  <a:lnTo>
                    <a:pt x="5" y="219"/>
                  </a:lnTo>
                  <a:lnTo>
                    <a:pt x="21" y="174"/>
                  </a:lnTo>
                  <a:lnTo>
                    <a:pt x="41" y="135"/>
                  </a:lnTo>
                  <a:lnTo>
                    <a:pt x="65" y="101"/>
                  </a:lnTo>
                  <a:lnTo>
                    <a:pt x="94" y="71"/>
                  </a:lnTo>
                  <a:lnTo>
                    <a:pt x="128" y="46"/>
                  </a:lnTo>
                  <a:lnTo>
                    <a:pt x="164" y="26"/>
                  </a:lnTo>
                  <a:lnTo>
                    <a:pt x="203" y="12"/>
                  </a:lnTo>
                  <a:lnTo>
                    <a:pt x="244" y="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D9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420"/>
            <p:cNvSpPr/>
            <p:nvPr/>
          </p:nvSpPr>
          <p:spPr>
            <a:xfrm>
              <a:off x="3629026" y="1497013"/>
              <a:ext cx="73025" cy="385763"/>
            </a:xfrm>
            <a:custGeom>
              <a:avLst/>
              <a:gdLst/>
              <a:ahLst/>
              <a:cxnLst/>
              <a:rect l="0" t="0" r="0" b="0"/>
              <a:pathLst>
                <a:path w="46" h="243" extrusionOk="0">
                  <a:moveTo>
                    <a:pt x="0" y="0"/>
                  </a:moveTo>
                  <a:lnTo>
                    <a:pt x="2" y="3"/>
                  </a:lnTo>
                  <a:lnTo>
                    <a:pt x="7" y="11"/>
                  </a:lnTo>
                  <a:lnTo>
                    <a:pt x="15" y="24"/>
                  </a:lnTo>
                  <a:lnTo>
                    <a:pt x="24" y="41"/>
                  </a:lnTo>
                  <a:lnTo>
                    <a:pt x="32" y="63"/>
                  </a:lnTo>
                  <a:lnTo>
                    <a:pt x="39" y="92"/>
                  </a:lnTo>
                  <a:lnTo>
                    <a:pt x="45" y="123"/>
                  </a:lnTo>
                  <a:lnTo>
                    <a:pt x="46" y="158"/>
                  </a:lnTo>
                  <a:lnTo>
                    <a:pt x="43" y="199"/>
                  </a:lnTo>
                  <a:lnTo>
                    <a:pt x="36" y="243"/>
                  </a:lnTo>
                  <a:lnTo>
                    <a:pt x="36" y="238"/>
                  </a:lnTo>
                  <a:lnTo>
                    <a:pt x="38" y="226"/>
                  </a:lnTo>
                  <a:lnTo>
                    <a:pt x="39" y="206"/>
                  </a:lnTo>
                  <a:lnTo>
                    <a:pt x="39" y="181"/>
                  </a:lnTo>
                  <a:lnTo>
                    <a:pt x="38" y="150"/>
                  </a:lnTo>
                  <a:lnTo>
                    <a:pt x="35" y="116"/>
                  </a:lnTo>
                  <a:lnTo>
                    <a:pt x="28" y="79"/>
                  </a:lnTo>
                  <a:lnTo>
                    <a:pt x="1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421"/>
            <p:cNvSpPr/>
            <p:nvPr/>
          </p:nvSpPr>
          <p:spPr>
            <a:xfrm>
              <a:off x="2436813" y="1071563"/>
              <a:ext cx="1203325" cy="1133475"/>
            </a:xfrm>
            <a:custGeom>
              <a:avLst/>
              <a:gdLst/>
              <a:ahLst/>
              <a:cxnLst/>
              <a:rect l="0" t="0" r="0" b="0"/>
              <a:pathLst>
                <a:path w="758" h="714" extrusionOk="0">
                  <a:moveTo>
                    <a:pt x="507" y="0"/>
                  </a:moveTo>
                  <a:lnTo>
                    <a:pt x="547" y="3"/>
                  </a:lnTo>
                  <a:lnTo>
                    <a:pt x="588" y="10"/>
                  </a:lnTo>
                  <a:lnTo>
                    <a:pt x="625" y="20"/>
                  </a:lnTo>
                  <a:lnTo>
                    <a:pt x="662" y="34"/>
                  </a:lnTo>
                  <a:lnTo>
                    <a:pt x="693" y="53"/>
                  </a:lnTo>
                  <a:lnTo>
                    <a:pt x="720" y="77"/>
                  </a:lnTo>
                  <a:lnTo>
                    <a:pt x="739" y="106"/>
                  </a:lnTo>
                  <a:lnTo>
                    <a:pt x="752" y="135"/>
                  </a:lnTo>
                  <a:lnTo>
                    <a:pt x="758" y="169"/>
                  </a:lnTo>
                  <a:lnTo>
                    <a:pt x="758" y="203"/>
                  </a:lnTo>
                  <a:lnTo>
                    <a:pt x="748" y="240"/>
                  </a:lnTo>
                  <a:lnTo>
                    <a:pt x="731" y="278"/>
                  </a:lnTo>
                  <a:lnTo>
                    <a:pt x="704" y="316"/>
                  </a:lnTo>
                  <a:lnTo>
                    <a:pt x="677" y="344"/>
                  </a:lnTo>
                  <a:lnTo>
                    <a:pt x="648" y="367"/>
                  </a:lnTo>
                  <a:lnTo>
                    <a:pt x="615" y="382"/>
                  </a:lnTo>
                  <a:lnTo>
                    <a:pt x="581" y="395"/>
                  </a:lnTo>
                  <a:lnTo>
                    <a:pt x="549" y="403"/>
                  </a:lnTo>
                  <a:lnTo>
                    <a:pt x="518" y="408"/>
                  </a:lnTo>
                  <a:lnTo>
                    <a:pt x="488" y="411"/>
                  </a:lnTo>
                  <a:lnTo>
                    <a:pt x="461" y="411"/>
                  </a:lnTo>
                  <a:lnTo>
                    <a:pt x="439" y="409"/>
                  </a:lnTo>
                  <a:lnTo>
                    <a:pt x="422" y="408"/>
                  </a:lnTo>
                  <a:lnTo>
                    <a:pt x="411" y="406"/>
                  </a:lnTo>
                  <a:lnTo>
                    <a:pt x="406" y="405"/>
                  </a:lnTo>
                  <a:lnTo>
                    <a:pt x="422" y="381"/>
                  </a:lnTo>
                  <a:lnTo>
                    <a:pt x="429" y="358"/>
                  </a:lnTo>
                  <a:lnTo>
                    <a:pt x="430" y="337"/>
                  </a:lnTo>
                  <a:lnTo>
                    <a:pt x="428" y="319"/>
                  </a:lnTo>
                  <a:lnTo>
                    <a:pt x="419" y="300"/>
                  </a:lnTo>
                  <a:lnTo>
                    <a:pt x="408" y="286"/>
                  </a:lnTo>
                  <a:lnTo>
                    <a:pt x="395" y="272"/>
                  </a:lnTo>
                  <a:lnTo>
                    <a:pt x="381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9" y="237"/>
                  </a:lnTo>
                  <a:lnTo>
                    <a:pt x="329" y="233"/>
                  </a:lnTo>
                  <a:lnTo>
                    <a:pt x="322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6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4" y="463"/>
                  </a:lnTo>
                  <a:lnTo>
                    <a:pt x="320" y="502"/>
                  </a:lnTo>
                  <a:lnTo>
                    <a:pt x="303" y="540"/>
                  </a:lnTo>
                  <a:lnTo>
                    <a:pt x="285" y="574"/>
                  </a:lnTo>
                  <a:lnTo>
                    <a:pt x="265" y="605"/>
                  </a:lnTo>
                  <a:lnTo>
                    <a:pt x="244" y="633"/>
                  </a:lnTo>
                  <a:lnTo>
                    <a:pt x="224" y="657"/>
                  </a:lnTo>
                  <a:lnTo>
                    <a:pt x="206" y="677"/>
                  </a:lnTo>
                  <a:lnTo>
                    <a:pt x="190" y="693"/>
                  </a:lnTo>
                  <a:lnTo>
                    <a:pt x="178" y="704"/>
                  </a:lnTo>
                  <a:lnTo>
                    <a:pt x="169" y="711"/>
                  </a:lnTo>
                  <a:lnTo>
                    <a:pt x="166" y="714"/>
                  </a:lnTo>
                  <a:lnTo>
                    <a:pt x="135" y="691"/>
                  </a:lnTo>
                  <a:lnTo>
                    <a:pt x="109" y="666"/>
                  </a:lnTo>
                  <a:lnTo>
                    <a:pt x="86" y="638"/>
                  </a:lnTo>
                  <a:lnTo>
                    <a:pt x="65" y="608"/>
                  </a:lnTo>
                  <a:lnTo>
                    <a:pt x="48" y="578"/>
                  </a:lnTo>
                  <a:lnTo>
                    <a:pt x="32" y="550"/>
                  </a:lnTo>
                  <a:lnTo>
                    <a:pt x="21" y="525"/>
                  </a:lnTo>
                  <a:lnTo>
                    <a:pt x="11" y="502"/>
                  </a:lnTo>
                  <a:lnTo>
                    <a:pt x="6" y="485"/>
                  </a:lnTo>
                  <a:lnTo>
                    <a:pt x="1" y="474"/>
                  </a:lnTo>
                  <a:lnTo>
                    <a:pt x="0" y="470"/>
                  </a:lnTo>
                  <a:lnTo>
                    <a:pt x="6" y="475"/>
                  </a:lnTo>
                  <a:lnTo>
                    <a:pt x="16" y="480"/>
                  </a:lnTo>
                  <a:lnTo>
                    <a:pt x="28" y="482"/>
                  </a:lnTo>
                  <a:lnTo>
                    <a:pt x="44" y="481"/>
                  </a:lnTo>
                  <a:lnTo>
                    <a:pt x="59" y="475"/>
                  </a:lnTo>
                  <a:lnTo>
                    <a:pt x="75" y="467"/>
                  </a:lnTo>
                  <a:lnTo>
                    <a:pt x="89" y="453"/>
                  </a:lnTo>
                  <a:lnTo>
                    <a:pt x="99" y="433"/>
                  </a:lnTo>
                  <a:lnTo>
                    <a:pt x="106" y="411"/>
                  </a:lnTo>
                  <a:lnTo>
                    <a:pt x="109" y="384"/>
                  </a:lnTo>
                  <a:lnTo>
                    <a:pt x="111" y="353"/>
                  </a:lnTo>
                  <a:lnTo>
                    <a:pt x="114" y="319"/>
                  </a:lnTo>
                  <a:lnTo>
                    <a:pt x="121" y="281"/>
                  </a:lnTo>
                  <a:lnTo>
                    <a:pt x="131" y="241"/>
                  </a:lnTo>
                  <a:lnTo>
                    <a:pt x="147" y="200"/>
                  </a:lnTo>
                  <a:lnTo>
                    <a:pt x="169" y="158"/>
                  </a:lnTo>
                  <a:lnTo>
                    <a:pt x="202" y="114"/>
                  </a:lnTo>
                  <a:lnTo>
                    <a:pt x="230" y="86"/>
                  </a:lnTo>
                  <a:lnTo>
                    <a:pt x="261" y="62"/>
                  </a:lnTo>
                  <a:lnTo>
                    <a:pt x="298" y="42"/>
                  </a:lnTo>
                  <a:lnTo>
                    <a:pt x="336" y="27"/>
                  </a:lnTo>
                  <a:lnTo>
                    <a:pt x="378" y="14"/>
                  </a:lnTo>
                  <a:lnTo>
                    <a:pt x="420" y="5"/>
                  </a:lnTo>
                  <a:lnTo>
                    <a:pt x="463" y="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422"/>
            <p:cNvSpPr/>
            <p:nvPr/>
          </p:nvSpPr>
          <p:spPr>
            <a:xfrm>
              <a:off x="3465513" y="2347913"/>
              <a:ext cx="338138" cy="865188"/>
            </a:xfrm>
            <a:custGeom>
              <a:avLst/>
              <a:gdLst/>
              <a:ahLst/>
              <a:cxnLst/>
              <a:rect l="0" t="0" r="0" b="0"/>
              <a:pathLst>
                <a:path w="213" h="545" extrusionOk="0">
                  <a:moveTo>
                    <a:pt x="100" y="0"/>
                  </a:moveTo>
                  <a:lnTo>
                    <a:pt x="127" y="54"/>
                  </a:lnTo>
                  <a:lnTo>
                    <a:pt x="148" y="112"/>
                  </a:lnTo>
                  <a:lnTo>
                    <a:pt x="166" y="172"/>
                  </a:lnTo>
                  <a:lnTo>
                    <a:pt x="182" y="233"/>
                  </a:lnTo>
                  <a:lnTo>
                    <a:pt x="193" y="295"/>
                  </a:lnTo>
                  <a:lnTo>
                    <a:pt x="201" y="356"/>
                  </a:lnTo>
                  <a:lnTo>
                    <a:pt x="208" y="415"/>
                  </a:lnTo>
                  <a:lnTo>
                    <a:pt x="213" y="472"/>
                  </a:lnTo>
                  <a:lnTo>
                    <a:pt x="204" y="487"/>
                  </a:lnTo>
                  <a:lnTo>
                    <a:pt x="187" y="501"/>
                  </a:lnTo>
                  <a:lnTo>
                    <a:pt x="160" y="514"/>
                  </a:lnTo>
                  <a:lnTo>
                    <a:pt x="127" y="527"/>
                  </a:lnTo>
                  <a:lnTo>
                    <a:pt x="86" y="537"/>
                  </a:lnTo>
                  <a:lnTo>
                    <a:pt x="39" y="545"/>
                  </a:lnTo>
                  <a:lnTo>
                    <a:pt x="41" y="483"/>
                  </a:lnTo>
                  <a:lnTo>
                    <a:pt x="41" y="421"/>
                  </a:lnTo>
                  <a:lnTo>
                    <a:pt x="38" y="363"/>
                  </a:lnTo>
                  <a:lnTo>
                    <a:pt x="35" y="306"/>
                  </a:lnTo>
                  <a:lnTo>
                    <a:pt x="31" y="254"/>
                  </a:lnTo>
                  <a:lnTo>
                    <a:pt x="26" y="206"/>
                  </a:lnTo>
                  <a:lnTo>
                    <a:pt x="21" y="163"/>
                  </a:lnTo>
                  <a:lnTo>
                    <a:pt x="15" y="124"/>
                  </a:lnTo>
                  <a:lnTo>
                    <a:pt x="11" y="91"/>
                  </a:lnTo>
                  <a:lnTo>
                    <a:pt x="7" y="65"/>
                  </a:lnTo>
                  <a:lnTo>
                    <a:pt x="2" y="45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9" y="24"/>
                  </a:lnTo>
                  <a:lnTo>
                    <a:pt x="39" y="19"/>
                  </a:lnTo>
                  <a:lnTo>
                    <a:pt x="59" y="13"/>
                  </a:lnTo>
                  <a:lnTo>
                    <a:pt x="74" y="7"/>
                  </a:lnTo>
                  <a:lnTo>
                    <a:pt x="89" y="4"/>
                  </a:lnTo>
                  <a:lnTo>
                    <a:pt x="97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A6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423"/>
            <p:cNvSpPr/>
            <p:nvPr/>
          </p:nvSpPr>
          <p:spPr>
            <a:xfrm>
              <a:off x="3155951" y="2408238"/>
              <a:ext cx="203200" cy="111125"/>
            </a:xfrm>
            <a:custGeom>
              <a:avLst/>
              <a:gdLst/>
              <a:ahLst/>
              <a:cxnLst/>
              <a:rect l="0" t="0" r="0" b="0"/>
              <a:pathLst>
                <a:path w="128" h="70" extrusionOk="0">
                  <a:moveTo>
                    <a:pt x="128" y="0"/>
                  </a:moveTo>
                  <a:lnTo>
                    <a:pt x="73" y="70"/>
                  </a:lnTo>
                  <a:lnTo>
                    <a:pt x="0" y="6"/>
                  </a:lnTo>
                  <a:lnTo>
                    <a:pt x="4" y="6"/>
                  </a:lnTo>
                  <a:lnTo>
                    <a:pt x="15" y="6"/>
                  </a:lnTo>
                  <a:lnTo>
                    <a:pt x="32" y="6"/>
                  </a:lnTo>
                  <a:lnTo>
                    <a:pt x="54" y="6"/>
                  </a:lnTo>
                  <a:lnTo>
                    <a:pt x="78" y="5"/>
                  </a:lnTo>
                  <a:lnTo>
                    <a:pt x="103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424"/>
            <p:cNvSpPr/>
            <p:nvPr/>
          </p:nvSpPr>
          <p:spPr>
            <a:xfrm>
              <a:off x="3216276" y="2484438"/>
              <a:ext cx="173038" cy="712788"/>
            </a:xfrm>
            <a:custGeom>
              <a:avLst/>
              <a:gdLst/>
              <a:ahLst/>
              <a:cxnLst/>
              <a:rect l="0" t="0" r="0" b="0"/>
              <a:pathLst>
                <a:path w="109" h="449" extrusionOk="0">
                  <a:moveTo>
                    <a:pt x="47" y="0"/>
                  </a:moveTo>
                  <a:lnTo>
                    <a:pt x="54" y="36"/>
                  </a:lnTo>
                  <a:lnTo>
                    <a:pt x="62" y="74"/>
                  </a:lnTo>
                  <a:lnTo>
                    <a:pt x="69" y="115"/>
                  </a:lnTo>
                  <a:lnTo>
                    <a:pt x="76" y="154"/>
                  </a:lnTo>
                  <a:lnTo>
                    <a:pt x="83" y="195"/>
                  </a:lnTo>
                  <a:lnTo>
                    <a:pt x="89" y="233"/>
                  </a:lnTo>
                  <a:lnTo>
                    <a:pt x="95" y="270"/>
                  </a:lnTo>
                  <a:lnTo>
                    <a:pt x="100" y="301"/>
                  </a:lnTo>
                  <a:lnTo>
                    <a:pt x="103" y="328"/>
                  </a:lnTo>
                  <a:lnTo>
                    <a:pt x="107" y="348"/>
                  </a:lnTo>
                  <a:lnTo>
                    <a:pt x="109" y="362"/>
                  </a:lnTo>
                  <a:lnTo>
                    <a:pt x="109" y="366"/>
                  </a:lnTo>
                  <a:lnTo>
                    <a:pt x="58" y="449"/>
                  </a:lnTo>
                  <a:lnTo>
                    <a:pt x="0" y="370"/>
                  </a:lnTo>
                  <a:lnTo>
                    <a:pt x="7" y="339"/>
                  </a:lnTo>
                  <a:lnTo>
                    <a:pt x="11" y="302"/>
                  </a:lnTo>
                  <a:lnTo>
                    <a:pt x="16" y="263"/>
                  </a:lnTo>
                  <a:lnTo>
                    <a:pt x="18" y="223"/>
                  </a:lnTo>
                  <a:lnTo>
                    <a:pt x="20" y="182"/>
                  </a:lnTo>
                  <a:lnTo>
                    <a:pt x="21" y="143"/>
                  </a:lnTo>
                  <a:lnTo>
                    <a:pt x="21" y="106"/>
                  </a:lnTo>
                  <a:lnTo>
                    <a:pt x="21" y="74"/>
                  </a:lnTo>
                  <a:lnTo>
                    <a:pt x="21" y="45"/>
                  </a:lnTo>
                  <a:lnTo>
                    <a:pt x="21" y="2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425"/>
            <p:cNvSpPr/>
            <p:nvPr/>
          </p:nvSpPr>
          <p:spPr>
            <a:xfrm>
              <a:off x="2617788" y="2373313"/>
              <a:ext cx="471488" cy="860425"/>
            </a:xfrm>
            <a:custGeom>
              <a:avLst/>
              <a:gdLst/>
              <a:ahLst/>
              <a:cxnLst/>
              <a:rect l="0" t="0" r="0" b="0"/>
              <a:pathLst>
                <a:path w="297" h="542" extrusionOk="0">
                  <a:moveTo>
                    <a:pt x="141" y="0"/>
                  </a:moveTo>
                  <a:lnTo>
                    <a:pt x="144" y="1"/>
                  </a:lnTo>
                  <a:lnTo>
                    <a:pt x="154" y="4"/>
                  </a:lnTo>
                  <a:lnTo>
                    <a:pt x="167" y="7"/>
                  </a:lnTo>
                  <a:lnTo>
                    <a:pt x="185" y="11"/>
                  </a:lnTo>
                  <a:lnTo>
                    <a:pt x="206" y="15"/>
                  </a:lnTo>
                  <a:lnTo>
                    <a:pt x="230" y="20"/>
                  </a:lnTo>
                  <a:lnTo>
                    <a:pt x="256" y="22"/>
                  </a:lnTo>
                  <a:lnTo>
                    <a:pt x="256" y="27"/>
                  </a:lnTo>
                  <a:lnTo>
                    <a:pt x="258" y="39"/>
                  </a:lnTo>
                  <a:lnTo>
                    <a:pt x="261" y="62"/>
                  </a:lnTo>
                  <a:lnTo>
                    <a:pt x="266" y="90"/>
                  </a:lnTo>
                  <a:lnTo>
                    <a:pt x="270" y="125"/>
                  </a:lnTo>
                  <a:lnTo>
                    <a:pt x="275" y="165"/>
                  </a:lnTo>
                  <a:lnTo>
                    <a:pt x="280" y="211"/>
                  </a:lnTo>
                  <a:lnTo>
                    <a:pt x="285" y="261"/>
                  </a:lnTo>
                  <a:lnTo>
                    <a:pt x="290" y="313"/>
                  </a:lnTo>
                  <a:lnTo>
                    <a:pt x="292" y="368"/>
                  </a:lnTo>
                  <a:lnTo>
                    <a:pt x="295" y="426"/>
                  </a:lnTo>
                  <a:lnTo>
                    <a:pt x="297" y="484"/>
                  </a:lnTo>
                  <a:lnTo>
                    <a:pt x="297" y="542"/>
                  </a:lnTo>
                  <a:lnTo>
                    <a:pt x="239" y="537"/>
                  </a:lnTo>
                  <a:lnTo>
                    <a:pt x="185" y="530"/>
                  </a:lnTo>
                  <a:lnTo>
                    <a:pt x="137" y="523"/>
                  </a:lnTo>
                  <a:lnTo>
                    <a:pt x="95" y="512"/>
                  </a:lnTo>
                  <a:lnTo>
                    <a:pt x="60" y="501"/>
                  </a:lnTo>
                  <a:lnTo>
                    <a:pt x="31" y="488"/>
                  </a:lnTo>
                  <a:lnTo>
                    <a:pt x="12" y="474"/>
                  </a:lnTo>
                  <a:lnTo>
                    <a:pt x="0" y="460"/>
                  </a:lnTo>
                  <a:lnTo>
                    <a:pt x="9" y="394"/>
                  </a:lnTo>
                  <a:lnTo>
                    <a:pt x="20" y="327"/>
                  </a:lnTo>
                  <a:lnTo>
                    <a:pt x="36" y="258"/>
                  </a:lnTo>
                  <a:lnTo>
                    <a:pt x="55" y="190"/>
                  </a:lnTo>
                  <a:lnTo>
                    <a:pt x="78" y="124"/>
                  </a:lnTo>
                  <a:lnTo>
                    <a:pt x="108" y="6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2A6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426"/>
            <p:cNvSpPr/>
            <p:nvPr/>
          </p:nvSpPr>
          <p:spPr>
            <a:xfrm>
              <a:off x="3617913" y="2624138"/>
              <a:ext cx="61913" cy="571500"/>
            </a:xfrm>
            <a:custGeom>
              <a:avLst/>
              <a:gdLst/>
              <a:ahLst/>
              <a:cxnLst/>
              <a:rect l="0" t="0" r="0" b="0"/>
              <a:pathLst>
                <a:path w="39" h="360" extrusionOk="0">
                  <a:moveTo>
                    <a:pt x="0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8" y="32"/>
                  </a:lnTo>
                  <a:lnTo>
                    <a:pt x="12" y="58"/>
                  </a:lnTo>
                  <a:lnTo>
                    <a:pt x="19" y="90"/>
                  </a:lnTo>
                  <a:lnTo>
                    <a:pt x="25" y="128"/>
                  </a:lnTo>
                  <a:lnTo>
                    <a:pt x="31" y="173"/>
                  </a:lnTo>
                  <a:lnTo>
                    <a:pt x="35" y="226"/>
                  </a:lnTo>
                  <a:lnTo>
                    <a:pt x="38" y="285"/>
                  </a:lnTo>
                  <a:lnTo>
                    <a:pt x="39" y="350"/>
                  </a:lnTo>
                  <a:lnTo>
                    <a:pt x="39" y="350"/>
                  </a:lnTo>
                  <a:lnTo>
                    <a:pt x="0" y="360"/>
                  </a:lnTo>
                  <a:lnTo>
                    <a:pt x="4" y="334"/>
                  </a:lnTo>
                  <a:lnTo>
                    <a:pt x="8" y="302"/>
                  </a:lnTo>
                  <a:lnTo>
                    <a:pt x="9" y="264"/>
                  </a:lnTo>
                  <a:lnTo>
                    <a:pt x="11" y="221"/>
                  </a:lnTo>
                  <a:lnTo>
                    <a:pt x="11" y="176"/>
                  </a:lnTo>
                  <a:lnTo>
                    <a:pt x="11" y="130"/>
                  </a:lnTo>
                  <a:lnTo>
                    <a:pt x="8" y="85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427"/>
            <p:cNvSpPr/>
            <p:nvPr/>
          </p:nvSpPr>
          <p:spPr>
            <a:xfrm>
              <a:off x="2797176" y="2659063"/>
              <a:ext cx="92075" cy="552450"/>
            </a:xfrm>
            <a:custGeom>
              <a:avLst/>
              <a:gdLst/>
              <a:ahLst/>
              <a:cxnLst/>
              <a:rect l="0" t="0" r="0" b="0"/>
              <a:pathLst>
                <a:path w="58" h="348" extrusionOk="0">
                  <a:moveTo>
                    <a:pt x="58" y="0"/>
                  </a:moveTo>
                  <a:lnTo>
                    <a:pt x="51" y="40"/>
                  </a:lnTo>
                  <a:lnTo>
                    <a:pt x="45" y="84"/>
                  </a:lnTo>
                  <a:lnTo>
                    <a:pt x="41" y="130"/>
                  </a:lnTo>
                  <a:lnTo>
                    <a:pt x="40" y="180"/>
                  </a:lnTo>
                  <a:lnTo>
                    <a:pt x="40" y="226"/>
                  </a:lnTo>
                  <a:lnTo>
                    <a:pt x="41" y="273"/>
                  </a:lnTo>
                  <a:lnTo>
                    <a:pt x="45" y="314"/>
                  </a:lnTo>
                  <a:lnTo>
                    <a:pt x="51" y="348"/>
                  </a:lnTo>
                  <a:lnTo>
                    <a:pt x="0" y="338"/>
                  </a:lnTo>
                  <a:lnTo>
                    <a:pt x="3" y="269"/>
                  </a:lnTo>
                  <a:lnTo>
                    <a:pt x="9" y="209"/>
                  </a:lnTo>
                  <a:lnTo>
                    <a:pt x="16" y="157"/>
                  </a:lnTo>
                  <a:lnTo>
                    <a:pt x="24" y="113"/>
                  </a:lnTo>
                  <a:lnTo>
                    <a:pt x="33" y="78"/>
                  </a:lnTo>
                  <a:lnTo>
                    <a:pt x="41" y="48"/>
                  </a:lnTo>
                  <a:lnTo>
                    <a:pt x="48" y="27"/>
                  </a:lnTo>
                  <a:lnTo>
                    <a:pt x="54" y="12"/>
                  </a:lnTo>
                  <a:lnTo>
                    <a:pt x="57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27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Shape 428"/>
          <p:cNvGrpSpPr/>
          <p:nvPr/>
        </p:nvGrpSpPr>
        <p:grpSpPr>
          <a:xfrm>
            <a:off x="8329240" y="6516216"/>
            <a:ext cx="303459" cy="470551"/>
            <a:chOff x="4448176" y="1071563"/>
            <a:chExt cx="1395413" cy="2163763"/>
          </a:xfrm>
        </p:grpSpPr>
        <p:sp>
          <p:nvSpPr>
            <p:cNvPr id="245" name="Shape 429"/>
            <p:cNvSpPr/>
            <p:nvPr/>
          </p:nvSpPr>
          <p:spPr>
            <a:xfrm>
              <a:off x="4629151" y="2347913"/>
              <a:ext cx="1185863" cy="887413"/>
            </a:xfrm>
            <a:custGeom>
              <a:avLst/>
              <a:gdLst/>
              <a:ahLst/>
              <a:cxnLst/>
              <a:rect l="0" t="0" r="0" b="0"/>
              <a:pathLst>
                <a:path w="747" h="559" extrusionOk="0">
                  <a:moveTo>
                    <a:pt x="632" y="0"/>
                  </a:moveTo>
                  <a:lnTo>
                    <a:pt x="659" y="54"/>
                  </a:lnTo>
                  <a:lnTo>
                    <a:pt x="682" y="112"/>
                  </a:lnTo>
                  <a:lnTo>
                    <a:pt x="700" y="172"/>
                  </a:lnTo>
                  <a:lnTo>
                    <a:pt x="714" y="233"/>
                  </a:lnTo>
                  <a:lnTo>
                    <a:pt x="727" y="295"/>
                  </a:lnTo>
                  <a:lnTo>
                    <a:pt x="735" y="356"/>
                  </a:lnTo>
                  <a:lnTo>
                    <a:pt x="741" y="415"/>
                  </a:lnTo>
                  <a:lnTo>
                    <a:pt x="747" y="472"/>
                  </a:lnTo>
                  <a:lnTo>
                    <a:pt x="740" y="486"/>
                  </a:lnTo>
                  <a:lnTo>
                    <a:pt x="724" y="498"/>
                  </a:lnTo>
                  <a:lnTo>
                    <a:pt x="704" y="510"/>
                  </a:lnTo>
                  <a:lnTo>
                    <a:pt x="676" y="521"/>
                  </a:lnTo>
                  <a:lnTo>
                    <a:pt x="644" y="531"/>
                  </a:lnTo>
                  <a:lnTo>
                    <a:pt x="606" y="539"/>
                  </a:lnTo>
                  <a:lnTo>
                    <a:pt x="606" y="539"/>
                  </a:lnTo>
                  <a:lnTo>
                    <a:pt x="604" y="539"/>
                  </a:lnTo>
                  <a:lnTo>
                    <a:pt x="594" y="542"/>
                  </a:lnTo>
                  <a:lnTo>
                    <a:pt x="593" y="542"/>
                  </a:lnTo>
                  <a:lnTo>
                    <a:pt x="582" y="544"/>
                  </a:lnTo>
                  <a:lnTo>
                    <a:pt x="580" y="544"/>
                  </a:lnTo>
                  <a:lnTo>
                    <a:pt x="573" y="545"/>
                  </a:lnTo>
                  <a:lnTo>
                    <a:pt x="573" y="545"/>
                  </a:lnTo>
                  <a:lnTo>
                    <a:pt x="511" y="553"/>
                  </a:lnTo>
                  <a:lnTo>
                    <a:pt x="445" y="558"/>
                  </a:lnTo>
                  <a:lnTo>
                    <a:pt x="373" y="559"/>
                  </a:lnTo>
                  <a:lnTo>
                    <a:pt x="295" y="558"/>
                  </a:lnTo>
                  <a:lnTo>
                    <a:pt x="295" y="558"/>
                  </a:lnTo>
                  <a:lnTo>
                    <a:pt x="284" y="558"/>
                  </a:lnTo>
                  <a:lnTo>
                    <a:pt x="283" y="556"/>
                  </a:lnTo>
                  <a:lnTo>
                    <a:pt x="256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05" y="549"/>
                  </a:lnTo>
                  <a:lnTo>
                    <a:pt x="158" y="542"/>
                  </a:lnTo>
                  <a:lnTo>
                    <a:pt x="117" y="535"/>
                  </a:lnTo>
                  <a:lnTo>
                    <a:pt x="81" y="525"/>
                  </a:lnTo>
                  <a:lnTo>
                    <a:pt x="50" y="514"/>
                  </a:lnTo>
                  <a:lnTo>
                    <a:pt x="26" y="501"/>
                  </a:lnTo>
                  <a:lnTo>
                    <a:pt x="9" y="489"/>
                  </a:lnTo>
                  <a:lnTo>
                    <a:pt x="0" y="476"/>
                  </a:lnTo>
                  <a:lnTo>
                    <a:pt x="9" y="410"/>
                  </a:lnTo>
                  <a:lnTo>
                    <a:pt x="20" y="343"/>
                  </a:lnTo>
                  <a:lnTo>
                    <a:pt x="36" y="274"/>
                  </a:lnTo>
                  <a:lnTo>
                    <a:pt x="54" y="206"/>
                  </a:lnTo>
                  <a:lnTo>
                    <a:pt x="78" y="140"/>
                  </a:lnTo>
                  <a:lnTo>
                    <a:pt x="106" y="76"/>
                  </a:lnTo>
                  <a:lnTo>
                    <a:pt x="141" y="16"/>
                  </a:lnTo>
                  <a:lnTo>
                    <a:pt x="144" y="17"/>
                  </a:lnTo>
                  <a:lnTo>
                    <a:pt x="153" y="20"/>
                  </a:lnTo>
                  <a:lnTo>
                    <a:pt x="167" y="23"/>
                  </a:lnTo>
                  <a:lnTo>
                    <a:pt x="184" y="27"/>
                  </a:lnTo>
                  <a:lnTo>
                    <a:pt x="205" y="31"/>
                  </a:lnTo>
                  <a:lnTo>
                    <a:pt x="229" y="36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84" y="41"/>
                  </a:lnTo>
                  <a:lnTo>
                    <a:pt x="322" y="44"/>
                  </a:lnTo>
                  <a:lnTo>
                    <a:pt x="367" y="44"/>
                  </a:lnTo>
                  <a:lnTo>
                    <a:pt x="419" y="43"/>
                  </a:lnTo>
                  <a:lnTo>
                    <a:pt x="474" y="38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53" y="24"/>
                  </a:lnTo>
                  <a:lnTo>
                    <a:pt x="573" y="19"/>
                  </a:lnTo>
                  <a:lnTo>
                    <a:pt x="592" y="13"/>
                  </a:lnTo>
                  <a:lnTo>
                    <a:pt x="608" y="7"/>
                  </a:lnTo>
                  <a:lnTo>
                    <a:pt x="621" y="4"/>
                  </a:lnTo>
                  <a:lnTo>
                    <a:pt x="630" y="2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1EF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430"/>
            <p:cNvSpPr/>
            <p:nvPr/>
          </p:nvSpPr>
          <p:spPr>
            <a:xfrm>
              <a:off x="5467351" y="1844675"/>
              <a:ext cx="376238" cy="290513"/>
            </a:xfrm>
            <a:custGeom>
              <a:avLst/>
              <a:gdLst/>
              <a:ahLst/>
              <a:cxnLst/>
              <a:rect l="0" t="0" r="0" b="0"/>
              <a:pathLst>
                <a:path w="237" h="183" extrusionOk="0">
                  <a:moveTo>
                    <a:pt x="134" y="0"/>
                  </a:moveTo>
                  <a:lnTo>
                    <a:pt x="134" y="3"/>
                  </a:lnTo>
                  <a:lnTo>
                    <a:pt x="137" y="10"/>
                  </a:lnTo>
                  <a:lnTo>
                    <a:pt x="140" y="21"/>
                  </a:lnTo>
                  <a:lnTo>
                    <a:pt x="145" y="34"/>
                  </a:lnTo>
                  <a:lnTo>
                    <a:pt x="152" y="48"/>
                  </a:lnTo>
                  <a:lnTo>
                    <a:pt x="161" y="62"/>
                  </a:lnTo>
                  <a:lnTo>
                    <a:pt x="172" y="76"/>
                  </a:lnTo>
                  <a:lnTo>
                    <a:pt x="185" y="86"/>
                  </a:lnTo>
                  <a:lnTo>
                    <a:pt x="200" y="93"/>
                  </a:lnTo>
                  <a:lnTo>
                    <a:pt x="217" y="94"/>
                  </a:lnTo>
                  <a:lnTo>
                    <a:pt x="237" y="90"/>
                  </a:lnTo>
                  <a:lnTo>
                    <a:pt x="236" y="93"/>
                  </a:lnTo>
                  <a:lnTo>
                    <a:pt x="231" y="100"/>
                  </a:lnTo>
                  <a:lnTo>
                    <a:pt x="224" y="108"/>
                  </a:lnTo>
                  <a:lnTo>
                    <a:pt x="213" y="121"/>
                  </a:lnTo>
                  <a:lnTo>
                    <a:pt x="199" y="134"/>
                  </a:lnTo>
                  <a:lnTo>
                    <a:pt x="181" y="146"/>
                  </a:lnTo>
                  <a:lnTo>
                    <a:pt x="159" y="159"/>
                  </a:lnTo>
                  <a:lnTo>
                    <a:pt x="135" y="170"/>
                  </a:lnTo>
                  <a:lnTo>
                    <a:pt x="107" y="179"/>
                  </a:lnTo>
                  <a:lnTo>
                    <a:pt x="75" y="183"/>
                  </a:lnTo>
                  <a:lnTo>
                    <a:pt x="40" y="183"/>
                  </a:lnTo>
                  <a:lnTo>
                    <a:pt x="0" y="17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5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431"/>
            <p:cNvSpPr/>
            <p:nvPr/>
          </p:nvSpPr>
          <p:spPr>
            <a:xfrm>
              <a:off x="4637088" y="1169988"/>
              <a:ext cx="1114425" cy="1077913"/>
            </a:xfrm>
            <a:custGeom>
              <a:avLst/>
              <a:gdLst/>
              <a:ahLst/>
              <a:cxnLst/>
              <a:rect l="0" t="0" r="0" b="0"/>
              <a:pathLst>
                <a:path w="702" h="679" extrusionOk="0">
                  <a:moveTo>
                    <a:pt x="341" y="0"/>
                  </a:moveTo>
                  <a:lnTo>
                    <a:pt x="386" y="4"/>
                  </a:lnTo>
                  <a:lnTo>
                    <a:pt x="433" y="15"/>
                  </a:lnTo>
                  <a:lnTo>
                    <a:pt x="479" y="31"/>
                  </a:lnTo>
                  <a:lnTo>
                    <a:pt x="519" y="51"/>
                  </a:lnTo>
                  <a:lnTo>
                    <a:pt x="555" y="78"/>
                  </a:lnTo>
                  <a:lnTo>
                    <a:pt x="589" y="107"/>
                  </a:lnTo>
                  <a:lnTo>
                    <a:pt x="618" y="142"/>
                  </a:lnTo>
                  <a:lnTo>
                    <a:pt x="643" y="179"/>
                  </a:lnTo>
                  <a:lnTo>
                    <a:pt x="663" y="219"/>
                  </a:lnTo>
                  <a:lnTo>
                    <a:pt x="680" y="260"/>
                  </a:lnTo>
                  <a:lnTo>
                    <a:pt x="692" y="302"/>
                  </a:lnTo>
                  <a:lnTo>
                    <a:pt x="699" y="344"/>
                  </a:lnTo>
                  <a:lnTo>
                    <a:pt x="702" y="385"/>
                  </a:lnTo>
                  <a:lnTo>
                    <a:pt x="701" y="426"/>
                  </a:lnTo>
                  <a:lnTo>
                    <a:pt x="694" y="464"/>
                  </a:lnTo>
                  <a:lnTo>
                    <a:pt x="682" y="498"/>
                  </a:lnTo>
                  <a:lnTo>
                    <a:pt x="663" y="538"/>
                  </a:lnTo>
                  <a:lnTo>
                    <a:pt x="639" y="571"/>
                  </a:lnTo>
                  <a:lnTo>
                    <a:pt x="609" y="603"/>
                  </a:lnTo>
                  <a:lnTo>
                    <a:pt x="577" y="627"/>
                  </a:lnTo>
                  <a:lnTo>
                    <a:pt x="540" y="648"/>
                  </a:lnTo>
                  <a:lnTo>
                    <a:pt x="500" y="663"/>
                  </a:lnTo>
                  <a:lnTo>
                    <a:pt x="460" y="673"/>
                  </a:lnTo>
                  <a:lnTo>
                    <a:pt x="416" y="679"/>
                  </a:lnTo>
                  <a:lnTo>
                    <a:pt x="371" y="679"/>
                  </a:lnTo>
                  <a:lnTo>
                    <a:pt x="325" y="673"/>
                  </a:lnTo>
                  <a:lnTo>
                    <a:pt x="279" y="663"/>
                  </a:lnTo>
                  <a:lnTo>
                    <a:pt x="234" y="646"/>
                  </a:lnTo>
                  <a:lnTo>
                    <a:pt x="186" y="622"/>
                  </a:lnTo>
                  <a:lnTo>
                    <a:pt x="142" y="594"/>
                  </a:lnTo>
                  <a:lnTo>
                    <a:pt x="104" y="560"/>
                  </a:lnTo>
                  <a:lnTo>
                    <a:pt x="72" y="522"/>
                  </a:lnTo>
                  <a:lnTo>
                    <a:pt x="43" y="481"/>
                  </a:lnTo>
                  <a:lnTo>
                    <a:pt x="22" y="437"/>
                  </a:lnTo>
                  <a:lnTo>
                    <a:pt x="8" y="391"/>
                  </a:lnTo>
                  <a:lnTo>
                    <a:pt x="1" y="343"/>
                  </a:lnTo>
                  <a:lnTo>
                    <a:pt x="0" y="295"/>
                  </a:lnTo>
                  <a:lnTo>
                    <a:pt x="8" y="247"/>
                  </a:lnTo>
                  <a:lnTo>
                    <a:pt x="24" y="199"/>
                  </a:lnTo>
                  <a:lnTo>
                    <a:pt x="43" y="158"/>
                  </a:lnTo>
                  <a:lnTo>
                    <a:pt x="69" y="120"/>
                  </a:lnTo>
                  <a:lnTo>
                    <a:pt x="100" y="89"/>
                  </a:lnTo>
                  <a:lnTo>
                    <a:pt x="132" y="61"/>
                  </a:lnTo>
                  <a:lnTo>
                    <a:pt x="170" y="38"/>
                  </a:lnTo>
                  <a:lnTo>
                    <a:pt x="210" y="21"/>
                  </a:lnTo>
                  <a:lnTo>
                    <a:pt x="252" y="8"/>
                  </a:lnTo>
                  <a:lnTo>
                    <a:pt x="296" y="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432"/>
            <p:cNvSpPr/>
            <p:nvPr/>
          </p:nvSpPr>
          <p:spPr>
            <a:xfrm>
              <a:off x="4738688" y="1231900"/>
              <a:ext cx="974725" cy="941388"/>
            </a:xfrm>
            <a:custGeom>
              <a:avLst/>
              <a:gdLst/>
              <a:ahLst/>
              <a:cxnLst/>
              <a:rect l="0" t="0" r="0" b="0"/>
              <a:pathLst>
                <a:path w="614" h="593" extrusionOk="0">
                  <a:moveTo>
                    <a:pt x="288" y="0"/>
                  </a:moveTo>
                  <a:lnTo>
                    <a:pt x="332" y="3"/>
                  </a:lnTo>
                  <a:lnTo>
                    <a:pt x="376" y="12"/>
                  </a:lnTo>
                  <a:lnTo>
                    <a:pt x="420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1" y="102"/>
                  </a:lnTo>
                  <a:lnTo>
                    <a:pt x="548" y="135"/>
                  </a:lnTo>
                  <a:lnTo>
                    <a:pt x="570" y="171"/>
                  </a:lnTo>
                  <a:lnTo>
                    <a:pt x="587" y="209"/>
                  </a:lnTo>
                  <a:lnTo>
                    <a:pt x="602" y="249"/>
                  </a:lnTo>
                  <a:lnTo>
                    <a:pt x="610" y="288"/>
                  </a:lnTo>
                  <a:lnTo>
                    <a:pt x="614" y="328"/>
                  </a:lnTo>
                  <a:lnTo>
                    <a:pt x="613" y="366"/>
                  </a:lnTo>
                  <a:lnTo>
                    <a:pt x="607" y="403"/>
                  </a:lnTo>
                  <a:lnTo>
                    <a:pt x="597" y="435"/>
                  </a:lnTo>
                  <a:lnTo>
                    <a:pt x="578" y="472"/>
                  </a:lnTo>
                  <a:lnTo>
                    <a:pt x="554" y="504"/>
                  </a:lnTo>
                  <a:lnTo>
                    <a:pt x="525" y="532"/>
                  </a:lnTo>
                  <a:lnTo>
                    <a:pt x="493" y="554"/>
                  </a:lnTo>
                  <a:lnTo>
                    <a:pt x="458" y="572"/>
                  </a:lnTo>
                  <a:lnTo>
                    <a:pt x="420" y="585"/>
                  </a:lnTo>
                  <a:lnTo>
                    <a:pt x="379" y="592"/>
                  </a:lnTo>
                  <a:lnTo>
                    <a:pt x="336" y="593"/>
                  </a:lnTo>
                  <a:lnTo>
                    <a:pt x="293" y="589"/>
                  </a:lnTo>
                  <a:lnTo>
                    <a:pt x="249" y="579"/>
                  </a:lnTo>
                  <a:lnTo>
                    <a:pt x="205" y="564"/>
                  </a:lnTo>
                  <a:lnTo>
                    <a:pt x="160" y="541"/>
                  </a:lnTo>
                  <a:lnTo>
                    <a:pt x="119" y="513"/>
                  </a:lnTo>
                  <a:lnTo>
                    <a:pt x="84" y="479"/>
                  </a:lnTo>
                  <a:lnTo>
                    <a:pt x="53" y="442"/>
                  </a:lnTo>
                  <a:lnTo>
                    <a:pt x="30" y="401"/>
                  </a:lnTo>
                  <a:lnTo>
                    <a:pt x="13" y="357"/>
                  </a:lnTo>
                  <a:lnTo>
                    <a:pt x="3" y="312"/>
                  </a:lnTo>
                  <a:lnTo>
                    <a:pt x="0" y="266"/>
                  </a:lnTo>
                  <a:lnTo>
                    <a:pt x="8" y="219"/>
                  </a:lnTo>
                  <a:lnTo>
                    <a:pt x="22" y="174"/>
                  </a:lnTo>
                  <a:lnTo>
                    <a:pt x="41" y="135"/>
                  </a:lnTo>
                  <a:lnTo>
                    <a:pt x="67" y="101"/>
                  </a:lnTo>
                  <a:lnTo>
                    <a:pt x="96" y="71"/>
                  </a:lnTo>
                  <a:lnTo>
                    <a:pt x="129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D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433"/>
            <p:cNvSpPr/>
            <p:nvPr/>
          </p:nvSpPr>
          <p:spPr>
            <a:xfrm>
              <a:off x="5640388" y="1497013"/>
              <a:ext cx="73025" cy="385763"/>
            </a:xfrm>
            <a:custGeom>
              <a:avLst/>
              <a:gdLst/>
              <a:ahLst/>
              <a:cxnLst/>
              <a:rect l="0" t="0" r="0" b="0"/>
              <a:pathLst>
                <a:path w="46" h="243" extrusionOk="0">
                  <a:moveTo>
                    <a:pt x="0" y="0"/>
                  </a:moveTo>
                  <a:lnTo>
                    <a:pt x="1" y="3"/>
                  </a:lnTo>
                  <a:lnTo>
                    <a:pt x="7" y="11"/>
                  </a:lnTo>
                  <a:lnTo>
                    <a:pt x="14" y="24"/>
                  </a:lnTo>
                  <a:lnTo>
                    <a:pt x="22" y="41"/>
                  </a:lnTo>
                  <a:lnTo>
                    <a:pt x="31" y="63"/>
                  </a:lnTo>
                  <a:lnTo>
                    <a:pt x="38" y="92"/>
                  </a:lnTo>
                  <a:lnTo>
                    <a:pt x="43" y="123"/>
                  </a:lnTo>
                  <a:lnTo>
                    <a:pt x="46" y="158"/>
                  </a:lnTo>
                  <a:lnTo>
                    <a:pt x="43" y="199"/>
                  </a:lnTo>
                  <a:lnTo>
                    <a:pt x="35" y="243"/>
                  </a:lnTo>
                  <a:lnTo>
                    <a:pt x="36" y="238"/>
                  </a:lnTo>
                  <a:lnTo>
                    <a:pt x="38" y="226"/>
                  </a:lnTo>
                  <a:lnTo>
                    <a:pt x="39" y="206"/>
                  </a:lnTo>
                  <a:lnTo>
                    <a:pt x="39" y="181"/>
                  </a:lnTo>
                  <a:lnTo>
                    <a:pt x="38" y="150"/>
                  </a:lnTo>
                  <a:lnTo>
                    <a:pt x="34" y="116"/>
                  </a:lnTo>
                  <a:lnTo>
                    <a:pt x="26" y="79"/>
                  </a:lnTo>
                  <a:lnTo>
                    <a:pt x="1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434"/>
            <p:cNvSpPr/>
            <p:nvPr/>
          </p:nvSpPr>
          <p:spPr>
            <a:xfrm>
              <a:off x="4448176" y="1071563"/>
              <a:ext cx="1203325" cy="1133475"/>
            </a:xfrm>
            <a:custGeom>
              <a:avLst/>
              <a:gdLst/>
              <a:ahLst/>
              <a:cxnLst/>
              <a:rect l="0" t="0" r="0" b="0"/>
              <a:pathLst>
                <a:path w="758" h="714" extrusionOk="0">
                  <a:moveTo>
                    <a:pt x="505" y="0"/>
                  </a:moveTo>
                  <a:lnTo>
                    <a:pt x="547" y="3"/>
                  </a:lnTo>
                  <a:lnTo>
                    <a:pt x="587" y="10"/>
                  </a:lnTo>
                  <a:lnTo>
                    <a:pt x="624" y="20"/>
                  </a:lnTo>
                  <a:lnTo>
                    <a:pt x="660" y="34"/>
                  </a:lnTo>
                  <a:lnTo>
                    <a:pt x="693" y="53"/>
                  </a:lnTo>
                  <a:lnTo>
                    <a:pt x="718" y="77"/>
                  </a:lnTo>
                  <a:lnTo>
                    <a:pt x="738" y="106"/>
                  </a:lnTo>
                  <a:lnTo>
                    <a:pt x="752" y="135"/>
                  </a:lnTo>
                  <a:lnTo>
                    <a:pt x="758" y="169"/>
                  </a:lnTo>
                  <a:lnTo>
                    <a:pt x="756" y="203"/>
                  </a:lnTo>
                  <a:lnTo>
                    <a:pt x="748" y="240"/>
                  </a:lnTo>
                  <a:lnTo>
                    <a:pt x="729" y="278"/>
                  </a:lnTo>
                  <a:lnTo>
                    <a:pt x="704" y="316"/>
                  </a:lnTo>
                  <a:lnTo>
                    <a:pt x="676" y="344"/>
                  </a:lnTo>
                  <a:lnTo>
                    <a:pt x="646" y="367"/>
                  </a:lnTo>
                  <a:lnTo>
                    <a:pt x="614" y="382"/>
                  </a:lnTo>
                  <a:lnTo>
                    <a:pt x="581" y="395"/>
                  </a:lnTo>
                  <a:lnTo>
                    <a:pt x="549" y="403"/>
                  </a:lnTo>
                  <a:lnTo>
                    <a:pt x="516" y="408"/>
                  </a:lnTo>
                  <a:lnTo>
                    <a:pt x="487" y="411"/>
                  </a:lnTo>
                  <a:lnTo>
                    <a:pt x="460" y="411"/>
                  </a:lnTo>
                  <a:lnTo>
                    <a:pt x="439" y="409"/>
                  </a:lnTo>
                  <a:lnTo>
                    <a:pt x="420" y="408"/>
                  </a:lnTo>
                  <a:lnTo>
                    <a:pt x="411" y="406"/>
                  </a:lnTo>
                  <a:lnTo>
                    <a:pt x="406" y="405"/>
                  </a:lnTo>
                  <a:lnTo>
                    <a:pt x="420" y="381"/>
                  </a:lnTo>
                  <a:lnTo>
                    <a:pt x="429" y="358"/>
                  </a:lnTo>
                  <a:lnTo>
                    <a:pt x="430" y="337"/>
                  </a:lnTo>
                  <a:lnTo>
                    <a:pt x="426" y="319"/>
                  </a:lnTo>
                  <a:lnTo>
                    <a:pt x="419" y="300"/>
                  </a:lnTo>
                  <a:lnTo>
                    <a:pt x="408" y="286"/>
                  </a:lnTo>
                  <a:lnTo>
                    <a:pt x="395" y="272"/>
                  </a:lnTo>
                  <a:lnTo>
                    <a:pt x="380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9" y="237"/>
                  </a:lnTo>
                  <a:lnTo>
                    <a:pt x="327" y="233"/>
                  </a:lnTo>
                  <a:lnTo>
                    <a:pt x="320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4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3" y="463"/>
                  </a:lnTo>
                  <a:lnTo>
                    <a:pt x="320" y="502"/>
                  </a:lnTo>
                  <a:lnTo>
                    <a:pt x="303" y="540"/>
                  </a:lnTo>
                  <a:lnTo>
                    <a:pt x="285" y="574"/>
                  </a:lnTo>
                  <a:lnTo>
                    <a:pt x="264" y="605"/>
                  </a:lnTo>
                  <a:lnTo>
                    <a:pt x="244" y="633"/>
                  </a:lnTo>
                  <a:lnTo>
                    <a:pt x="224" y="657"/>
                  </a:lnTo>
                  <a:lnTo>
                    <a:pt x="205" y="677"/>
                  </a:lnTo>
                  <a:lnTo>
                    <a:pt x="189" y="693"/>
                  </a:lnTo>
                  <a:lnTo>
                    <a:pt x="176" y="704"/>
                  </a:lnTo>
                  <a:lnTo>
                    <a:pt x="168" y="711"/>
                  </a:lnTo>
                  <a:lnTo>
                    <a:pt x="165" y="714"/>
                  </a:lnTo>
                  <a:lnTo>
                    <a:pt x="135" y="691"/>
                  </a:lnTo>
                  <a:lnTo>
                    <a:pt x="109" y="666"/>
                  </a:lnTo>
                  <a:lnTo>
                    <a:pt x="85" y="638"/>
                  </a:lnTo>
                  <a:lnTo>
                    <a:pt x="65" y="608"/>
                  </a:lnTo>
                  <a:lnTo>
                    <a:pt x="47" y="578"/>
                  </a:lnTo>
                  <a:lnTo>
                    <a:pt x="32" y="550"/>
                  </a:lnTo>
                  <a:lnTo>
                    <a:pt x="20" y="525"/>
                  </a:lnTo>
                  <a:lnTo>
                    <a:pt x="11" y="502"/>
                  </a:lnTo>
                  <a:lnTo>
                    <a:pt x="4" y="485"/>
                  </a:lnTo>
                  <a:lnTo>
                    <a:pt x="0" y="474"/>
                  </a:lnTo>
                  <a:lnTo>
                    <a:pt x="0" y="470"/>
                  </a:lnTo>
                  <a:lnTo>
                    <a:pt x="6" y="475"/>
                  </a:lnTo>
                  <a:lnTo>
                    <a:pt x="16" y="480"/>
                  </a:lnTo>
                  <a:lnTo>
                    <a:pt x="28" y="482"/>
                  </a:lnTo>
                  <a:lnTo>
                    <a:pt x="44" y="481"/>
                  </a:lnTo>
                  <a:lnTo>
                    <a:pt x="59" y="475"/>
                  </a:lnTo>
                  <a:lnTo>
                    <a:pt x="75" y="467"/>
                  </a:lnTo>
                  <a:lnTo>
                    <a:pt x="88" y="453"/>
                  </a:lnTo>
                  <a:lnTo>
                    <a:pt x="99" y="433"/>
                  </a:lnTo>
                  <a:lnTo>
                    <a:pt x="104" y="411"/>
                  </a:lnTo>
                  <a:lnTo>
                    <a:pt x="109" y="384"/>
                  </a:lnTo>
                  <a:lnTo>
                    <a:pt x="110" y="353"/>
                  </a:lnTo>
                  <a:lnTo>
                    <a:pt x="114" y="319"/>
                  </a:lnTo>
                  <a:lnTo>
                    <a:pt x="120" y="281"/>
                  </a:lnTo>
                  <a:lnTo>
                    <a:pt x="130" y="241"/>
                  </a:lnTo>
                  <a:lnTo>
                    <a:pt x="147" y="200"/>
                  </a:lnTo>
                  <a:lnTo>
                    <a:pt x="169" y="158"/>
                  </a:lnTo>
                  <a:lnTo>
                    <a:pt x="202" y="114"/>
                  </a:lnTo>
                  <a:lnTo>
                    <a:pt x="229" y="86"/>
                  </a:lnTo>
                  <a:lnTo>
                    <a:pt x="261" y="62"/>
                  </a:lnTo>
                  <a:lnTo>
                    <a:pt x="296" y="42"/>
                  </a:lnTo>
                  <a:lnTo>
                    <a:pt x="336" y="27"/>
                  </a:lnTo>
                  <a:lnTo>
                    <a:pt x="377" y="14"/>
                  </a:lnTo>
                  <a:lnTo>
                    <a:pt x="419" y="5"/>
                  </a:lnTo>
                  <a:lnTo>
                    <a:pt x="463" y="1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435"/>
            <p:cNvSpPr/>
            <p:nvPr/>
          </p:nvSpPr>
          <p:spPr>
            <a:xfrm>
              <a:off x="5167313" y="2408238"/>
              <a:ext cx="203200" cy="111125"/>
            </a:xfrm>
            <a:custGeom>
              <a:avLst/>
              <a:gdLst/>
              <a:ahLst/>
              <a:cxnLst/>
              <a:rect l="0" t="0" r="0" b="0"/>
              <a:pathLst>
                <a:path w="128" h="70" extrusionOk="0">
                  <a:moveTo>
                    <a:pt x="128" y="0"/>
                  </a:moveTo>
                  <a:lnTo>
                    <a:pt x="72" y="70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31" y="6"/>
                  </a:lnTo>
                  <a:lnTo>
                    <a:pt x="52" y="6"/>
                  </a:lnTo>
                  <a:lnTo>
                    <a:pt x="76" y="5"/>
                  </a:lnTo>
                  <a:lnTo>
                    <a:pt x="102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436"/>
            <p:cNvSpPr/>
            <p:nvPr/>
          </p:nvSpPr>
          <p:spPr>
            <a:xfrm>
              <a:off x="5203826" y="2484438"/>
              <a:ext cx="196850" cy="708025"/>
            </a:xfrm>
            <a:custGeom>
              <a:avLst/>
              <a:gdLst/>
              <a:ahLst/>
              <a:cxnLst/>
              <a:rect l="0" t="0" r="0" b="0"/>
              <a:pathLst>
                <a:path w="124" h="446" extrusionOk="0">
                  <a:moveTo>
                    <a:pt x="60" y="0"/>
                  </a:moveTo>
                  <a:lnTo>
                    <a:pt x="69" y="36"/>
                  </a:lnTo>
                  <a:lnTo>
                    <a:pt x="76" y="74"/>
                  </a:lnTo>
                  <a:lnTo>
                    <a:pt x="84" y="115"/>
                  </a:lnTo>
                  <a:lnTo>
                    <a:pt x="91" y="154"/>
                  </a:lnTo>
                  <a:lnTo>
                    <a:pt x="97" y="195"/>
                  </a:lnTo>
                  <a:lnTo>
                    <a:pt x="104" y="233"/>
                  </a:lnTo>
                  <a:lnTo>
                    <a:pt x="110" y="270"/>
                  </a:lnTo>
                  <a:lnTo>
                    <a:pt x="114" y="301"/>
                  </a:lnTo>
                  <a:lnTo>
                    <a:pt x="118" y="328"/>
                  </a:lnTo>
                  <a:lnTo>
                    <a:pt x="121" y="348"/>
                  </a:lnTo>
                  <a:lnTo>
                    <a:pt x="122" y="362"/>
                  </a:lnTo>
                  <a:lnTo>
                    <a:pt x="124" y="366"/>
                  </a:lnTo>
                  <a:lnTo>
                    <a:pt x="60" y="446"/>
                  </a:lnTo>
                  <a:lnTo>
                    <a:pt x="0" y="367"/>
                  </a:lnTo>
                  <a:lnTo>
                    <a:pt x="7" y="335"/>
                  </a:lnTo>
                  <a:lnTo>
                    <a:pt x="12" y="300"/>
                  </a:lnTo>
                  <a:lnTo>
                    <a:pt x="16" y="260"/>
                  </a:lnTo>
                  <a:lnTo>
                    <a:pt x="21" y="220"/>
                  </a:lnTo>
                  <a:lnTo>
                    <a:pt x="25" y="181"/>
                  </a:lnTo>
                  <a:lnTo>
                    <a:pt x="28" y="141"/>
                  </a:lnTo>
                  <a:lnTo>
                    <a:pt x="31" y="105"/>
                  </a:lnTo>
                  <a:lnTo>
                    <a:pt x="32" y="72"/>
                  </a:lnTo>
                  <a:lnTo>
                    <a:pt x="33" y="45"/>
                  </a:lnTo>
                  <a:lnTo>
                    <a:pt x="35" y="24"/>
                  </a:lnTo>
                  <a:lnTo>
                    <a:pt x="35" y="10"/>
                  </a:lnTo>
                  <a:lnTo>
                    <a:pt x="35" y="6"/>
                  </a:lnTo>
                  <a:lnTo>
                    <a:pt x="42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437"/>
            <p:cNvSpPr/>
            <p:nvPr/>
          </p:nvSpPr>
          <p:spPr>
            <a:xfrm>
              <a:off x="5608638" y="2632075"/>
              <a:ext cx="92075" cy="568325"/>
            </a:xfrm>
            <a:custGeom>
              <a:avLst/>
              <a:gdLst/>
              <a:ahLst/>
              <a:cxnLst/>
              <a:rect l="0" t="0" r="0" b="0"/>
              <a:pathLst>
                <a:path w="58" h="358" extrusionOk="0">
                  <a:moveTo>
                    <a:pt x="7" y="0"/>
                  </a:moveTo>
                  <a:lnTo>
                    <a:pt x="8" y="5"/>
                  </a:lnTo>
                  <a:lnTo>
                    <a:pt x="14" y="15"/>
                  </a:lnTo>
                  <a:lnTo>
                    <a:pt x="20" y="30"/>
                  </a:lnTo>
                  <a:lnTo>
                    <a:pt x="28" y="53"/>
                  </a:lnTo>
                  <a:lnTo>
                    <a:pt x="37" y="80"/>
                  </a:lnTo>
                  <a:lnTo>
                    <a:pt x="44" y="113"/>
                  </a:lnTo>
                  <a:lnTo>
                    <a:pt x="51" y="150"/>
                  </a:lnTo>
                  <a:lnTo>
                    <a:pt x="56" y="192"/>
                  </a:lnTo>
                  <a:lnTo>
                    <a:pt x="58" y="239"/>
                  </a:lnTo>
                  <a:lnTo>
                    <a:pt x="58" y="290"/>
                  </a:lnTo>
                  <a:lnTo>
                    <a:pt x="52" y="345"/>
                  </a:lnTo>
                  <a:lnTo>
                    <a:pt x="28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3" y="338"/>
                  </a:lnTo>
                  <a:lnTo>
                    <a:pt x="7" y="317"/>
                  </a:lnTo>
                  <a:lnTo>
                    <a:pt x="10" y="297"/>
                  </a:lnTo>
                  <a:lnTo>
                    <a:pt x="13" y="280"/>
                  </a:lnTo>
                  <a:lnTo>
                    <a:pt x="15" y="270"/>
                  </a:lnTo>
                  <a:lnTo>
                    <a:pt x="24" y="225"/>
                  </a:lnTo>
                  <a:lnTo>
                    <a:pt x="30" y="184"/>
                  </a:lnTo>
                  <a:lnTo>
                    <a:pt x="31" y="146"/>
                  </a:lnTo>
                  <a:lnTo>
                    <a:pt x="30" y="112"/>
                  </a:lnTo>
                  <a:lnTo>
                    <a:pt x="25" y="81"/>
                  </a:lnTo>
                  <a:lnTo>
                    <a:pt x="21" y="53"/>
                  </a:lnTo>
                  <a:lnTo>
                    <a:pt x="14" y="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BC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438"/>
            <p:cNvSpPr/>
            <p:nvPr/>
          </p:nvSpPr>
          <p:spPr>
            <a:xfrm>
              <a:off x="4803776" y="2652713"/>
              <a:ext cx="96838" cy="560388"/>
            </a:xfrm>
            <a:custGeom>
              <a:avLst/>
              <a:gdLst/>
              <a:ahLst/>
              <a:cxnLst/>
              <a:rect l="0" t="0" r="0" b="0"/>
              <a:pathLst>
                <a:path w="61" h="353" extrusionOk="0">
                  <a:moveTo>
                    <a:pt x="53" y="0"/>
                  </a:moveTo>
                  <a:lnTo>
                    <a:pt x="46" y="38"/>
                  </a:lnTo>
                  <a:lnTo>
                    <a:pt x="38" y="81"/>
                  </a:lnTo>
                  <a:lnTo>
                    <a:pt x="34" y="129"/>
                  </a:lnTo>
                  <a:lnTo>
                    <a:pt x="33" y="177"/>
                  </a:lnTo>
                  <a:lnTo>
                    <a:pt x="33" y="225"/>
                  </a:lnTo>
                  <a:lnTo>
                    <a:pt x="38" y="267"/>
                  </a:lnTo>
                  <a:lnTo>
                    <a:pt x="43" y="295"/>
                  </a:lnTo>
                  <a:lnTo>
                    <a:pt x="48" y="321"/>
                  </a:lnTo>
                  <a:lnTo>
                    <a:pt x="54" y="340"/>
                  </a:lnTo>
                  <a:lnTo>
                    <a:pt x="61" y="353"/>
                  </a:lnTo>
                  <a:lnTo>
                    <a:pt x="30" y="347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0" y="285"/>
                  </a:lnTo>
                  <a:lnTo>
                    <a:pt x="2" y="233"/>
                  </a:lnTo>
                  <a:lnTo>
                    <a:pt x="6" y="186"/>
                  </a:lnTo>
                  <a:lnTo>
                    <a:pt x="12" y="144"/>
                  </a:lnTo>
                  <a:lnTo>
                    <a:pt x="19" y="107"/>
                  </a:lnTo>
                  <a:lnTo>
                    <a:pt x="27" y="75"/>
                  </a:lnTo>
                  <a:lnTo>
                    <a:pt x="34" y="50"/>
                  </a:lnTo>
                  <a:lnTo>
                    <a:pt x="41" y="28"/>
                  </a:lnTo>
                  <a:lnTo>
                    <a:pt x="48" y="13"/>
                  </a:lnTo>
                  <a:lnTo>
                    <a:pt x="51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8BC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439"/>
            <p:cNvSpPr/>
            <p:nvPr/>
          </p:nvSpPr>
          <p:spPr>
            <a:xfrm>
              <a:off x="5122863" y="1743075"/>
              <a:ext cx="263525" cy="139700"/>
            </a:xfrm>
            <a:custGeom>
              <a:avLst/>
              <a:gdLst/>
              <a:ahLst/>
              <a:cxnLst/>
              <a:rect l="0" t="0" r="0" b="0"/>
              <a:pathLst>
                <a:path w="166" h="88" extrusionOk="0">
                  <a:moveTo>
                    <a:pt x="127" y="0"/>
                  </a:moveTo>
                  <a:lnTo>
                    <a:pt x="142" y="3"/>
                  </a:lnTo>
                  <a:lnTo>
                    <a:pt x="155" y="11"/>
                  </a:lnTo>
                  <a:lnTo>
                    <a:pt x="163" y="24"/>
                  </a:lnTo>
                  <a:lnTo>
                    <a:pt x="166" y="40"/>
                  </a:lnTo>
                  <a:lnTo>
                    <a:pt x="163" y="55"/>
                  </a:lnTo>
                  <a:lnTo>
                    <a:pt x="154" y="68"/>
                  </a:lnTo>
                  <a:lnTo>
                    <a:pt x="141" y="78"/>
                  </a:lnTo>
                  <a:lnTo>
                    <a:pt x="125" y="82"/>
                  </a:lnTo>
                  <a:lnTo>
                    <a:pt x="45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27" y="85"/>
                  </a:lnTo>
                  <a:lnTo>
                    <a:pt x="12" y="76"/>
                  </a:lnTo>
                  <a:lnTo>
                    <a:pt x="4" y="64"/>
                  </a:lnTo>
                  <a:lnTo>
                    <a:pt x="0" y="48"/>
                  </a:lnTo>
                  <a:lnTo>
                    <a:pt x="3" y="31"/>
                  </a:lnTo>
                  <a:lnTo>
                    <a:pt x="12" y="17"/>
                  </a:lnTo>
                  <a:lnTo>
                    <a:pt x="27" y="7"/>
                  </a:lnTo>
                  <a:lnTo>
                    <a:pt x="43" y="3"/>
                  </a:lnTo>
                  <a:lnTo>
                    <a:pt x="125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440"/>
            <p:cNvSpPr/>
            <p:nvPr/>
          </p:nvSpPr>
          <p:spPr>
            <a:xfrm>
              <a:off x="5114926" y="1736725"/>
              <a:ext cx="277813" cy="107950"/>
            </a:xfrm>
            <a:custGeom>
              <a:avLst/>
              <a:gdLst/>
              <a:ahLst/>
              <a:cxnLst/>
              <a:rect l="0" t="0" r="0" b="0"/>
              <a:pathLst>
                <a:path w="175" h="68" extrusionOk="0">
                  <a:moveTo>
                    <a:pt x="130" y="0"/>
                  </a:moveTo>
                  <a:lnTo>
                    <a:pt x="149" y="3"/>
                  </a:lnTo>
                  <a:lnTo>
                    <a:pt x="163" y="13"/>
                  </a:lnTo>
                  <a:lnTo>
                    <a:pt x="173" y="27"/>
                  </a:lnTo>
                  <a:lnTo>
                    <a:pt x="175" y="44"/>
                  </a:lnTo>
                  <a:lnTo>
                    <a:pt x="174" y="45"/>
                  </a:lnTo>
                  <a:lnTo>
                    <a:pt x="173" y="47"/>
                  </a:lnTo>
                  <a:lnTo>
                    <a:pt x="171" y="48"/>
                  </a:lnTo>
                  <a:lnTo>
                    <a:pt x="170" y="47"/>
                  </a:lnTo>
                  <a:lnTo>
                    <a:pt x="168" y="45"/>
                  </a:lnTo>
                  <a:lnTo>
                    <a:pt x="167" y="44"/>
                  </a:lnTo>
                  <a:lnTo>
                    <a:pt x="166" y="30"/>
                  </a:lnTo>
                  <a:lnTo>
                    <a:pt x="157" y="18"/>
                  </a:lnTo>
                  <a:lnTo>
                    <a:pt x="146" y="10"/>
                  </a:lnTo>
                  <a:lnTo>
                    <a:pt x="130" y="8"/>
                  </a:lnTo>
                  <a:lnTo>
                    <a:pt x="50" y="11"/>
                  </a:lnTo>
                  <a:lnTo>
                    <a:pt x="33" y="14"/>
                  </a:lnTo>
                  <a:lnTo>
                    <a:pt x="20" y="24"/>
                  </a:lnTo>
                  <a:lnTo>
                    <a:pt x="12" y="37"/>
                  </a:lnTo>
                  <a:lnTo>
                    <a:pt x="9" y="52"/>
                  </a:lnTo>
                  <a:lnTo>
                    <a:pt x="9" y="58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9" y="68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3" y="65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5" y="34"/>
                  </a:lnTo>
                  <a:lnTo>
                    <a:pt x="15" y="18"/>
                  </a:lnTo>
                  <a:lnTo>
                    <a:pt x="30" y="7"/>
                  </a:lnTo>
                  <a:lnTo>
                    <a:pt x="48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441"/>
            <p:cNvSpPr/>
            <p:nvPr/>
          </p:nvSpPr>
          <p:spPr>
            <a:xfrm>
              <a:off x="5472113" y="1716088"/>
              <a:ext cx="228600" cy="134938"/>
            </a:xfrm>
            <a:custGeom>
              <a:avLst/>
              <a:gdLst/>
              <a:ahLst/>
              <a:cxnLst/>
              <a:rect l="0" t="0" r="0" b="0"/>
              <a:pathLst>
                <a:path w="144" h="85" extrusionOk="0">
                  <a:moveTo>
                    <a:pt x="111" y="0"/>
                  </a:moveTo>
                  <a:lnTo>
                    <a:pt x="124" y="3"/>
                  </a:lnTo>
                  <a:lnTo>
                    <a:pt x="135" y="10"/>
                  </a:lnTo>
                  <a:lnTo>
                    <a:pt x="141" y="21"/>
                  </a:lnTo>
                  <a:lnTo>
                    <a:pt x="144" y="36"/>
                  </a:lnTo>
                  <a:lnTo>
                    <a:pt x="141" y="50"/>
                  </a:lnTo>
                  <a:lnTo>
                    <a:pt x="132" y="62"/>
                  </a:lnTo>
                  <a:lnTo>
                    <a:pt x="121" y="72"/>
                  </a:lnTo>
                  <a:lnTo>
                    <a:pt x="107" y="76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21" y="82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11" y="21"/>
                  </a:lnTo>
                  <a:lnTo>
                    <a:pt x="22" y="12"/>
                  </a:lnTo>
                  <a:lnTo>
                    <a:pt x="38" y="7"/>
                  </a:lnTo>
                  <a:lnTo>
                    <a:pt x="108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442"/>
            <p:cNvSpPr/>
            <p:nvPr/>
          </p:nvSpPr>
          <p:spPr>
            <a:xfrm>
              <a:off x="5465763" y="1709738"/>
              <a:ext cx="241300" cy="101600"/>
            </a:xfrm>
            <a:custGeom>
              <a:avLst/>
              <a:gdLst/>
              <a:ahLst/>
              <a:cxnLst/>
              <a:rect l="0" t="0" r="0" b="0"/>
              <a:pathLst>
                <a:path w="152" h="64" extrusionOk="0">
                  <a:moveTo>
                    <a:pt x="112" y="0"/>
                  </a:moveTo>
                  <a:lnTo>
                    <a:pt x="127" y="1"/>
                  </a:lnTo>
                  <a:lnTo>
                    <a:pt x="139" y="10"/>
                  </a:lnTo>
                  <a:lnTo>
                    <a:pt x="149" y="23"/>
                  </a:lnTo>
                  <a:lnTo>
                    <a:pt x="152" y="40"/>
                  </a:lnTo>
                  <a:lnTo>
                    <a:pt x="151" y="45"/>
                  </a:lnTo>
                  <a:lnTo>
                    <a:pt x="149" y="51"/>
                  </a:lnTo>
                  <a:lnTo>
                    <a:pt x="149" y="52"/>
                  </a:lnTo>
                  <a:lnTo>
                    <a:pt x="146" y="54"/>
                  </a:lnTo>
                  <a:lnTo>
                    <a:pt x="145" y="54"/>
                  </a:lnTo>
                  <a:lnTo>
                    <a:pt x="144" y="52"/>
                  </a:lnTo>
                  <a:lnTo>
                    <a:pt x="142" y="51"/>
                  </a:lnTo>
                  <a:lnTo>
                    <a:pt x="142" y="49"/>
                  </a:lnTo>
                  <a:lnTo>
                    <a:pt x="144" y="44"/>
                  </a:lnTo>
                  <a:lnTo>
                    <a:pt x="144" y="40"/>
                  </a:lnTo>
                  <a:lnTo>
                    <a:pt x="142" y="25"/>
                  </a:lnTo>
                  <a:lnTo>
                    <a:pt x="135" y="16"/>
                  </a:lnTo>
                  <a:lnTo>
                    <a:pt x="129" y="11"/>
                  </a:lnTo>
                  <a:lnTo>
                    <a:pt x="125" y="10"/>
                  </a:lnTo>
                  <a:lnTo>
                    <a:pt x="120" y="9"/>
                  </a:lnTo>
                  <a:lnTo>
                    <a:pt x="112" y="9"/>
                  </a:lnTo>
                  <a:lnTo>
                    <a:pt x="42" y="14"/>
                  </a:lnTo>
                  <a:lnTo>
                    <a:pt x="29" y="18"/>
                  </a:lnTo>
                  <a:lnTo>
                    <a:pt x="18" y="28"/>
                  </a:lnTo>
                  <a:lnTo>
                    <a:pt x="9" y="40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8" y="61"/>
                  </a:lnTo>
                  <a:lnTo>
                    <a:pt x="7" y="6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2" y="23"/>
                  </a:lnTo>
                  <a:lnTo>
                    <a:pt x="25" y="11"/>
                  </a:lnTo>
                  <a:lnTo>
                    <a:pt x="42" y="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443"/>
            <p:cNvSpPr/>
            <p:nvPr/>
          </p:nvSpPr>
          <p:spPr>
            <a:xfrm>
              <a:off x="5380038" y="1765300"/>
              <a:ext cx="93663" cy="33338"/>
            </a:xfrm>
            <a:custGeom>
              <a:avLst/>
              <a:gdLst/>
              <a:ahLst/>
              <a:cxnLst/>
              <a:rect l="0" t="0" r="0" b="0"/>
              <a:pathLst>
                <a:path w="59" h="21" extrusionOk="0">
                  <a:moveTo>
                    <a:pt x="32" y="0"/>
                  </a:moveTo>
                  <a:lnTo>
                    <a:pt x="47" y="3"/>
                  </a:lnTo>
                  <a:lnTo>
                    <a:pt x="59" y="13"/>
                  </a:lnTo>
                  <a:lnTo>
                    <a:pt x="54" y="19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8" y="9"/>
                  </a:lnTo>
                  <a:lnTo>
                    <a:pt x="32" y="7"/>
                  </a:lnTo>
                  <a:lnTo>
                    <a:pt x="23" y="10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10" y="7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444"/>
            <p:cNvSpPr/>
            <p:nvPr/>
          </p:nvSpPr>
          <p:spPr>
            <a:xfrm>
              <a:off x="5211763" y="1749425"/>
              <a:ext cx="168275" cy="46038"/>
            </a:xfrm>
            <a:custGeom>
              <a:avLst/>
              <a:gdLst/>
              <a:ahLst/>
              <a:cxnLst/>
              <a:rect l="0" t="0" r="0" b="0"/>
              <a:pathLst>
                <a:path w="106" h="29" extrusionOk="0">
                  <a:moveTo>
                    <a:pt x="62" y="0"/>
                  </a:moveTo>
                  <a:lnTo>
                    <a:pt x="72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8" y="3"/>
                  </a:lnTo>
                  <a:lnTo>
                    <a:pt x="93" y="7"/>
                  </a:lnTo>
                  <a:lnTo>
                    <a:pt x="98" y="12"/>
                  </a:lnTo>
                  <a:lnTo>
                    <a:pt x="100" y="16"/>
                  </a:lnTo>
                  <a:lnTo>
                    <a:pt x="103" y="20"/>
                  </a:lnTo>
                  <a:lnTo>
                    <a:pt x="105" y="26"/>
                  </a:lnTo>
                  <a:lnTo>
                    <a:pt x="106" y="29"/>
                  </a:lnTo>
                  <a:lnTo>
                    <a:pt x="105" y="27"/>
                  </a:lnTo>
                  <a:lnTo>
                    <a:pt x="100" y="20"/>
                  </a:lnTo>
                  <a:lnTo>
                    <a:pt x="90" y="13"/>
                  </a:lnTo>
                  <a:lnTo>
                    <a:pt x="76" y="7"/>
                  </a:lnTo>
                  <a:lnTo>
                    <a:pt x="65" y="6"/>
                  </a:lnTo>
                  <a:lnTo>
                    <a:pt x="50" y="5"/>
                  </a:lnTo>
                  <a:lnTo>
                    <a:pt x="33" y="3"/>
                  </a:lnTo>
                  <a:lnTo>
                    <a:pt x="1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2"/>
                  </a:lnTo>
                  <a:lnTo>
                    <a:pt x="16" y="2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445"/>
            <p:cNvSpPr/>
            <p:nvPr/>
          </p:nvSpPr>
          <p:spPr>
            <a:xfrm>
              <a:off x="5564188" y="1724025"/>
              <a:ext cx="130175" cy="44450"/>
            </a:xfrm>
            <a:custGeom>
              <a:avLst/>
              <a:gdLst/>
              <a:ahLst/>
              <a:cxnLst/>
              <a:rect l="0" t="0" r="0" b="0"/>
              <a:pathLst>
                <a:path w="82" h="28" extrusionOk="0">
                  <a:moveTo>
                    <a:pt x="52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2" y="5"/>
                  </a:lnTo>
                  <a:lnTo>
                    <a:pt x="79" y="14"/>
                  </a:lnTo>
                  <a:lnTo>
                    <a:pt x="82" y="28"/>
                  </a:lnTo>
                  <a:lnTo>
                    <a:pt x="80" y="25"/>
                  </a:lnTo>
                  <a:lnTo>
                    <a:pt x="77" y="18"/>
                  </a:lnTo>
                  <a:lnTo>
                    <a:pt x="70" y="11"/>
                  </a:lnTo>
                  <a:lnTo>
                    <a:pt x="59" y="5"/>
                  </a:lnTo>
                  <a:lnTo>
                    <a:pt x="50" y="5"/>
                  </a:lnTo>
                  <a:lnTo>
                    <a:pt x="39" y="4"/>
                  </a:lnTo>
                  <a:lnTo>
                    <a:pt x="25" y="4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9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Shape 446"/>
          <p:cNvSpPr txBox="1"/>
          <p:nvPr/>
        </p:nvSpPr>
        <p:spPr>
          <a:xfrm>
            <a:off x="5065019" y="4635105"/>
            <a:ext cx="7662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400" dirty="0" err="1">
                <a:solidFill>
                  <a:srgbClr val="3F3F3F"/>
                </a:solidFill>
              </a:rPr>
              <a:t>Gros</a:t>
            </a:r>
            <a:r>
              <a:rPr lang="en-US" dirty="0" err="1">
                <a:solidFill>
                  <a:srgbClr val="3F3F3F"/>
                </a:solidFill>
              </a:rPr>
              <a:t>i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263" name="Shape 447"/>
          <p:cNvSpPr txBox="1"/>
          <p:nvPr/>
        </p:nvSpPr>
        <p:spPr>
          <a:xfrm>
            <a:off x="8831592" y="3089527"/>
            <a:ext cx="963503" cy="46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Targu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Lapus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448"/>
          <p:cNvSpPr txBox="1"/>
          <p:nvPr/>
        </p:nvSpPr>
        <p:spPr>
          <a:xfrm>
            <a:off x="4552918" y="1671385"/>
            <a:ext cx="33068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Ministerul</a:t>
            </a:r>
            <a:r>
              <a:rPr lang="en-US" sz="1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Fondurilor</a:t>
            </a:r>
            <a:r>
              <a:rPr lang="en-US" sz="1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Europene</a:t>
            </a:r>
            <a:r>
              <a:rPr lang="en-US" sz="1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AM POIM</a:t>
            </a:r>
            <a:endParaRPr sz="16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Shape 449"/>
          <p:cNvGrpSpPr/>
          <p:nvPr/>
        </p:nvGrpSpPr>
        <p:grpSpPr>
          <a:xfrm>
            <a:off x="6002138" y="2200803"/>
            <a:ext cx="452761" cy="646331"/>
            <a:chOff x="6700838" y="2600325"/>
            <a:chExt cx="1773237" cy="2701926"/>
          </a:xfrm>
        </p:grpSpPr>
        <p:sp>
          <p:nvSpPr>
            <p:cNvPr id="266" name="Shape 450"/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451"/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452"/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453"/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454"/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455"/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456"/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457"/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458"/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459"/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460"/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461"/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462"/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463"/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464"/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465"/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466"/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467"/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468"/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Shape 169">
            <a:extLst>
              <a:ext uri="{FF2B5EF4-FFF2-40B4-BE49-F238E27FC236}">
                <a16:creationId xmlns="" xmlns:a16="http://schemas.microsoft.com/office/drawing/2014/main" id="{A8E96E8C-26CF-4C62-A6ED-19CB57AE2A99}"/>
              </a:ext>
            </a:extLst>
          </p:cNvPr>
          <p:cNvGrpSpPr/>
          <p:nvPr/>
        </p:nvGrpSpPr>
        <p:grpSpPr>
          <a:xfrm>
            <a:off x="1321987" y="5019442"/>
            <a:ext cx="833897" cy="833895"/>
            <a:chOff x="3579810" y="4383698"/>
            <a:chExt cx="857252" cy="857250"/>
          </a:xfrm>
        </p:grpSpPr>
        <p:sp>
          <p:nvSpPr>
            <p:cNvPr id="286" name="Shape 170">
              <a:extLst>
                <a:ext uri="{FF2B5EF4-FFF2-40B4-BE49-F238E27FC236}">
                  <a16:creationId xmlns="" xmlns:a16="http://schemas.microsoft.com/office/drawing/2014/main" id="{2DB1763E-D747-4FAE-BB20-3CAF7098F24E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171">
              <a:extLst>
                <a:ext uri="{FF2B5EF4-FFF2-40B4-BE49-F238E27FC236}">
                  <a16:creationId xmlns="" xmlns:a16="http://schemas.microsoft.com/office/drawing/2014/main" id="{80121CFE-5308-417D-A100-9EFB82CDBFE2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172">
              <a:extLst>
                <a:ext uri="{FF2B5EF4-FFF2-40B4-BE49-F238E27FC236}">
                  <a16:creationId xmlns="" xmlns:a16="http://schemas.microsoft.com/office/drawing/2014/main" id="{957E87B1-7E69-4F2F-BC24-E62AF0E4E8EC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Shape 334">
            <a:extLst>
              <a:ext uri="{FF2B5EF4-FFF2-40B4-BE49-F238E27FC236}">
                <a16:creationId xmlns="" xmlns:a16="http://schemas.microsoft.com/office/drawing/2014/main" id="{F63CDA98-A641-4B02-B8E5-A1660B49DDC7}"/>
              </a:ext>
            </a:extLst>
          </p:cNvPr>
          <p:cNvGrpSpPr/>
          <p:nvPr/>
        </p:nvGrpSpPr>
        <p:grpSpPr>
          <a:xfrm>
            <a:off x="1600765" y="5209942"/>
            <a:ext cx="307528" cy="468588"/>
            <a:chOff x="6700838" y="2600325"/>
            <a:chExt cx="1773237" cy="2701926"/>
          </a:xfrm>
        </p:grpSpPr>
        <p:sp>
          <p:nvSpPr>
            <p:cNvPr id="290" name="Shape 335">
              <a:extLst>
                <a:ext uri="{FF2B5EF4-FFF2-40B4-BE49-F238E27FC236}">
                  <a16:creationId xmlns="" xmlns:a16="http://schemas.microsoft.com/office/drawing/2014/main" id="{E28EF7FA-FDA5-4D13-A074-ED0B1742A215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336">
              <a:extLst>
                <a:ext uri="{FF2B5EF4-FFF2-40B4-BE49-F238E27FC236}">
                  <a16:creationId xmlns="" xmlns:a16="http://schemas.microsoft.com/office/drawing/2014/main" id="{C4C95368-9DD4-4A40-A7AA-60EFAD125DDB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337">
              <a:extLst>
                <a:ext uri="{FF2B5EF4-FFF2-40B4-BE49-F238E27FC236}">
                  <a16:creationId xmlns="" xmlns:a16="http://schemas.microsoft.com/office/drawing/2014/main" id="{2C10A466-7256-499A-B7D9-853B55D5C53E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338">
              <a:extLst>
                <a:ext uri="{FF2B5EF4-FFF2-40B4-BE49-F238E27FC236}">
                  <a16:creationId xmlns="" xmlns:a16="http://schemas.microsoft.com/office/drawing/2014/main" id="{5C18F66D-4C4A-494D-9D71-D3928718679D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339">
              <a:extLst>
                <a:ext uri="{FF2B5EF4-FFF2-40B4-BE49-F238E27FC236}">
                  <a16:creationId xmlns="" xmlns:a16="http://schemas.microsoft.com/office/drawing/2014/main" id="{AB4A8E97-B890-4224-8EA5-037F7A6888E9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340">
              <a:extLst>
                <a:ext uri="{FF2B5EF4-FFF2-40B4-BE49-F238E27FC236}">
                  <a16:creationId xmlns="" xmlns:a16="http://schemas.microsoft.com/office/drawing/2014/main" id="{590A2914-A773-4955-BECB-71D4B17F19BC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341">
              <a:extLst>
                <a:ext uri="{FF2B5EF4-FFF2-40B4-BE49-F238E27FC236}">
                  <a16:creationId xmlns="" xmlns:a16="http://schemas.microsoft.com/office/drawing/2014/main" id="{5EF890BE-A1F4-4B07-8CA5-FAB1EAE4BC95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342">
              <a:extLst>
                <a:ext uri="{FF2B5EF4-FFF2-40B4-BE49-F238E27FC236}">
                  <a16:creationId xmlns="" xmlns:a16="http://schemas.microsoft.com/office/drawing/2014/main" id="{37ED384B-050A-404A-8CEF-33965B7973DA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343">
              <a:extLst>
                <a:ext uri="{FF2B5EF4-FFF2-40B4-BE49-F238E27FC236}">
                  <a16:creationId xmlns="" xmlns:a16="http://schemas.microsoft.com/office/drawing/2014/main" id="{9A5C0AC7-7E4D-4B37-9F23-8362CE7C0A5C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344">
              <a:extLst>
                <a:ext uri="{FF2B5EF4-FFF2-40B4-BE49-F238E27FC236}">
                  <a16:creationId xmlns="" xmlns:a16="http://schemas.microsoft.com/office/drawing/2014/main" id="{771EB4E4-D0CE-4BE4-AF80-E3871A31FF49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45">
              <a:extLst>
                <a:ext uri="{FF2B5EF4-FFF2-40B4-BE49-F238E27FC236}">
                  <a16:creationId xmlns="" xmlns:a16="http://schemas.microsoft.com/office/drawing/2014/main" id="{83B84BED-B77A-46D0-9BF9-34C617C86C4B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46">
              <a:extLst>
                <a:ext uri="{FF2B5EF4-FFF2-40B4-BE49-F238E27FC236}">
                  <a16:creationId xmlns="" xmlns:a16="http://schemas.microsoft.com/office/drawing/2014/main" id="{CB63F627-901F-46E3-A30C-E72211970E3B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47">
              <a:extLst>
                <a:ext uri="{FF2B5EF4-FFF2-40B4-BE49-F238E27FC236}">
                  <a16:creationId xmlns="" xmlns:a16="http://schemas.microsoft.com/office/drawing/2014/main" id="{FB5CDD00-BEB9-443B-9FB4-417146A38384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48">
              <a:extLst>
                <a:ext uri="{FF2B5EF4-FFF2-40B4-BE49-F238E27FC236}">
                  <a16:creationId xmlns="" xmlns:a16="http://schemas.microsoft.com/office/drawing/2014/main" id="{7D05611C-3B63-4FDB-9500-6F7323B3EEF5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49">
              <a:extLst>
                <a:ext uri="{FF2B5EF4-FFF2-40B4-BE49-F238E27FC236}">
                  <a16:creationId xmlns="" xmlns:a16="http://schemas.microsoft.com/office/drawing/2014/main" id="{EE08CEB8-0347-4337-8E6F-63BEF04137B4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50">
              <a:extLst>
                <a:ext uri="{FF2B5EF4-FFF2-40B4-BE49-F238E27FC236}">
                  <a16:creationId xmlns="" xmlns:a16="http://schemas.microsoft.com/office/drawing/2014/main" id="{3842C5D1-6F19-4DCF-8985-C50CE40B817A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51">
              <a:extLst>
                <a:ext uri="{FF2B5EF4-FFF2-40B4-BE49-F238E27FC236}">
                  <a16:creationId xmlns="" xmlns:a16="http://schemas.microsoft.com/office/drawing/2014/main" id="{9A024B25-81D5-4479-90D7-73A8A8CA680E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52">
              <a:extLst>
                <a:ext uri="{FF2B5EF4-FFF2-40B4-BE49-F238E27FC236}">
                  <a16:creationId xmlns="" xmlns:a16="http://schemas.microsoft.com/office/drawing/2014/main" id="{43B0FBE9-A6CA-4F73-8420-1A3A1DB220F6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53">
              <a:extLst>
                <a:ext uri="{FF2B5EF4-FFF2-40B4-BE49-F238E27FC236}">
                  <a16:creationId xmlns="" xmlns:a16="http://schemas.microsoft.com/office/drawing/2014/main" id="{0F476C8F-8CF2-4A55-A866-B758BD475C6D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Shape 169">
            <a:extLst>
              <a:ext uri="{FF2B5EF4-FFF2-40B4-BE49-F238E27FC236}">
                <a16:creationId xmlns="" xmlns:a16="http://schemas.microsoft.com/office/drawing/2014/main" id="{4C65EF40-EAD3-452E-A1F6-BC2D08F5C71F}"/>
              </a:ext>
            </a:extLst>
          </p:cNvPr>
          <p:cNvGrpSpPr/>
          <p:nvPr/>
        </p:nvGrpSpPr>
        <p:grpSpPr>
          <a:xfrm>
            <a:off x="7106641" y="5041123"/>
            <a:ext cx="833897" cy="833895"/>
            <a:chOff x="3579810" y="4383698"/>
            <a:chExt cx="857252" cy="857250"/>
          </a:xfrm>
        </p:grpSpPr>
        <p:sp>
          <p:nvSpPr>
            <p:cNvPr id="310" name="Shape 170">
              <a:extLst>
                <a:ext uri="{FF2B5EF4-FFF2-40B4-BE49-F238E27FC236}">
                  <a16:creationId xmlns="" xmlns:a16="http://schemas.microsoft.com/office/drawing/2014/main" id="{CB347252-9BC2-4678-AD25-603407311083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171">
              <a:extLst>
                <a:ext uri="{FF2B5EF4-FFF2-40B4-BE49-F238E27FC236}">
                  <a16:creationId xmlns="" xmlns:a16="http://schemas.microsoft.com/office/drawing/2014/main" id="{C00B6208-02B4-4EFB-BA21-C60D3E932398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172">
              <a:extLst>
                <a:ext uri="{FF2B5EF4-FFF2-40B4-BE49-F238E27FC236}">
                  <a16:creationId xmlns="" xmlns:a16="http://schemas.microsoft.com/office/drawing/2014/main" id="{88F27192-409F-4319-A81B-394EB3EA4769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Shape 334">
            <a:extLst>
              <a:ext uri="{FF2B5EF4-FFF2-40B4-BE49-F238E27FC236}">
                <a16:creationId xmlns="" xmlns:a16="http://schemas.microsoft.com/office/drawing/2014/main" id="{317144D1-5232-45E5-A567-5FC913A3C86C}"/>
              </a:ext>
            </a:extLst>
          </p:cNvPr>
          <p:cNvGrpSpPr/>
          <p:nvPr/>
        </p:nvGrpSpPr>
        <p:grpSpPr>
          <a:xfrm>
            <a:off x="7383238" y="5182441"/>
            <a:ext cx="307528" cy="468588"/>
            <a:chOff x="6700838" y="2600325"/>
            <a:chExt cx="1773237" cy="2701926"/>
          </a:xfrm>
        </p:grpSpPr>
        <p:sp>
          <p:nvSpPr>
            <p:cNvPr id="314" name="Shape 335">
              <a:extLst>
                <a:ext uri="{FF2B5EF4-FFF2-40B4-BE49-F238E27FC236}">
                  <a16:creationId xmlns="" xmlns:a16="http://schemas.microsoft.com/office/drawing/2014/main" id="{D794E61B-27C4-4205-9338-3800D7C43FE5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36">
              <a:extLst>
                <a:ext uri="{FF2B5EF4-FFF2-40B4-BE49-F238E27FC236}">
                  <a16:creationId xmlns="" xmlns:a16="http://schemas.microsoft.com/office/drawing/2014/main" id="{73609753-1BE9-41E4-BD65-D5BE3140EE9B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37">
              <a:extLst>
                <a:ext uri="{FF2B5EF4-FFF2-40B4-BE49-F238E27FC236}">
                  <a16:creationId xmlns="" xmlns:a16="http://schemas.microsoft.com/office/drawing/2014/main" id="{E9971095-5800-4DC7-86A6-58632AEA845E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38">
              <a:extLst>
                <a:ext uri="{FF2B5EF4-FFF2-40B4-BE49-F238E27FC236}">
                  <a16:creationId xmlns="" xmlns:a16="http://schemas.microsoft.com/office/drawing/2014/main" id="{1404137B-7A02-4A62-BB37-72409DC8ADC4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39">
              <a:extLst>
                <a:ext uri="{FF2B5EF4-FFF2-40B4-BE49-F238E27FC236}">
                  <a16:creationId xmlns="" xmlns:a16="http://schemas.microsoft.com/office/drawing/2014/main" id="{0A2DFBD3-B7DD-4D11-A965-4EBB6C3B75D2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40">
              <a:extLst>
                <a:ext uri="{FF2B5EF4-FFF2-40B4-BE49-F238E27FC236}">
                  <a16:creationId xmlns="" xmlns:a16="http://schemas.microsoft.com/office/drawing/2014/main" id="{4ED97AB8-90B9-407C-8F41-43A22F37230A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41">
              <a:extLst>
                <a:ext uri="{FF2B5EF4-FFF2-40B4-BE49-F238E27FC236}">
                  <a16:creationId xmlns="" xmlns:a16="http://schemas.microsoft.com/office/drawing/2014/main" id="{6AF38760-0619-4B47-ADE3-5F554689226B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42">
              <a:extLst>
                <a:ext uri="{FF2B5EF4-FFF2-40B4-BE49-F238E27FC236}">
                  <a16:creationId xmlns="" xmlns:a16="http://schemas.microsoft.com/office/drawing/2014/main" id="{106B5A35-0FB6-4E79-99CE-B0638572E991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43">
              <a:extLst>
                <a:ext uri="{FF2B5EF4-FFF2-40B4-BE49-F238E27FC236}">
                  <a16:creationId xmlns="" xmlns:a16="http://schemas.microsoft.com/office/drawing/2014/main" id="{14999C74-46E1-4CFE-AA45-63A913EC2C3F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44">
              <a:extLst>
                <a:ext uri="{FF2B5EF4-FFF2-40B4-BE49-F238E27FC236}">
                  <a16:creationId xmlns="" xmlns:a16="http://schemas.microsoft.com/office/drawing/2014/main" id="{C4E36545-CDCA-4B8E-98F9-E8C3F7F1D045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45">
              <a:extLst>
                <a:ext uri="{FF2B5EF4-FFF2-40B4-BE49-F238E27FC236}">
                  <a16:creationId xmlns="" xmlns:a16="http://schemas.microsoft.com/office/drawing/2014/main" id="{949DFDCB-D50C-4B0D-8A59-050CB90C173E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46">
              <a:extLst>
                <a:ext uri="{FF2B5EF4-FFF2-40B4-BE49-F238E27FC236}">
                  <a16:creationId xmlns="" xmlns:a16="http://schemas.microsoft.com/office/drawing/2014/main" id="{F54FC19E-7817-441A-837B-99EA7409C42F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47">
              <a:extLst>
                <a:ext uri="{FF2B5EF4-FFF2-40B4-BE49-F238E27FC236}">
                  <a16:creationId xmlns="" xmlns:a16="http://schemas.microsoft.com/office/drawing/2014/main" id="{55E3A60D-3903-4805-A75A-DE8F7876585D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48">
              <a:extLst>
                <a:ext uri="{FF2B5EF4-FFF2-40B4-BE49-F238E27FC236}">
                  <a16:creationId xmlns="" xmlns:a16="http://schemas.microsoft.com/office/drawing/2014/main" id="{9F7B7012-A42B-4FDF-951C-AD67BD2100D2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49">
              <a:extLst>
                <a:ext uri="{FF2B5EF4-FFF2-40B4-BE49-F238E27FC236}">
                  <a16:creationId xmlns="" xmlns:a16="http://schemas.microsoft.com/office/drawing/2014/main" id="{CB30C47E-9B75-4CC9-9B3E-9729208CA29F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50">
              <a:extLst>
                <a:ext uri="{FF2B5EF4-FFF2-40B4-BE49-F238E27FC236}">
                  <a16:creationId xmlns="" xmlns:a16="http://schemas.microsoft.com/office/drawing/2014/main" id="{1BD7EF22-4D21-438F-8773-3112576510DE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51">
              <a:extLst>
                <a:ext uri="{FF2B5EF4-FFF2-40B4-BE49-F238E27FC236}">
                  <a16:creationId xmlns="" xmlns:a16="http://schemas.microsoft.com/office/drawing/2014/main" id="{03561BEE-644A-4A45-A67F-E93F390C1EA1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52">
              <a:extLst>
                <a:ext uri="{FF2B5EF4-FFF2-40B4-BE49-F238E27FC236}">
                  <a16:creationId xmlns="" xmlns:a16="http://schemas.microsoft.com/office/drawing/2014/main" id="{5B33D6EC-34ED-4413-AEA0-0137A7EFFDBF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53">
              <a:extLst>
                <a:ext uri="{FF2B5EF4-FFF2-40B4-BE49-F238E27FC236}">
                  <a16:creationId xmlns="" xmlns:a16="http://schemas.microsoft.com/office/drawing/2014/main" id="{77CF39B3-47AB-4DE2-B623-656359A411C5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Shape 206">
            <a:extLst>
              <a:ext uri="{FF2B5EF4-FFF2-40B4-BE49-F238E27FC236}">
                <a16:creationId xmlns="" xmlns:a16="http://schemas.microsoft.com/office/drawing/2014/main" id="{B55387B6-44E0-4F61-AB49-6C2CDF83094E}"/>
              </a:ext>
            </a:extLst>
          </p:cNvPr>
          <p:cNvSpPr txBox="1"/>
          <p:nvPr/>
        </p:nvSpPr>
        <p:spPr>
          <a:xfrm>
            <a:off x="289213" y="4548627"/>
            <a:ext cx="1005992" cy="47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Copalnic</a:t>
            </a:r>
            <a:r>
              <a:rPr 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Manastur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Shape 176">
            <a:extLst>
              <a:ext uri="{FF2B5EF4-FFF2-40B4-BE49-F238E27FC236}">
                <a16:creationId xmlns="" xmlns:a16="http://schemas.microsoft.com/office/drawing/2014/main" id="{DFF554A8-B7F8-48DE-BDF0-3A1591663B72}"/>
              </a:ext>
            </a:extLst>
          </p:cNvPr>
          <p:cNvGrpSpPr/>
          <p:nvPr/>
        </p:nvGrpSpPr>
        <p:grpSpPr>
          <a:xfrm>
            <a:off x="436056" y="6326117"/>
            <a:ext cx="833895" cy="833895"/>
            <a:chOff x="2889249" y="5715000"/>
            <a:chExt cx="857250" cy="857250"/>
          </a:xfrm>
        </p:grpSpPr>
        <p:sp>
          <p:nvSpPr>
            <p:cNvPr id="335" name="Shape 177">
              <a:extLst>
                <a:ext uri="{FF2B5EF4-FFF2-40B4-BE49-F238E27FC236}">
                  <a16:creationId xmlns="" xmlns:a16="http://schemas.microsoft.com/office/drawing/2014/main" id="{816E4FEE-5BFE-4B51-B361-66CDE5E6BB26}"/>
                </a:ext>
              </a:extLst>
            </p:cNvPr>
            <p:cNvSpPr/>
            <p:nvPr/>
          </p:nvSpPr>
          <p:spPr>
            <a:xfrm>
              <a:off x="2889249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178">
              <a:extLst>
                <a:ext uri="{FF2B5EF4-FFF2-40B4-BE49-F238E27FC236}">
                  <a16:creationId xmlns="" xmlns:a16="http://schemas.microsoft.com/office/drawing/2014/main" id="{2693B4E3-A0DB-47BF-B2AE-1994264ED99B}"/>
                </a:ext>
              </a:extLst>
            </p:cNvPr>
            <p:cNvSpPr/>
            <p:nvPr/>
          </p:nvSpPr>
          <p:spPr>
            <a:xfrm>
              <a:off x="2974974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Shape 176">
            <a:extLst>
              <a:ext uri="{FF2B5EF4-FFF2-40B4-BE49-F238E27FC236}">
                <a16:creationId xmlns="" xmlns:a16="http://schemas.microsoft.com/office/drawing/2014/main" id="{69DE84F6-0787-4F5C-B403-DC07CE5D7CCD}"/>
              </a:ext>
            </a:extLst>
          </p:cNvPr>
          <p:cNvGrpSpPr/>
          <p:nvPr/>
        </p:nvGrpSpPr>
        <p:grpSpPr>
          <a:xfrm>
            <a:off x="8964898" y="6353869"/>
            <a:ext cx="833895" cy="833895"/>
            <a:chOff x="2889249" y="5715000"/>
            <a:chExt cx="857250" cy="857250"/>
          </a:xfrm>
        </p:grpSpPr>
        <p:sp>
          <p:nvSpPr>
            <p:cNvPr id="338" name="Shape 177">
              <a:extLst>
                <a:ext uri="{FF2B5EF4-FFF2-40B4-BE49-F238E27FC236}">
                  <a16:creationId xmlns="" xmlns:a16="http://schemas.microsoft.com/office/drawing/2014/main" id="{46A98A98-D407-434F-8DB8-E7B2D1CF7FFC}"/>
                </a:ext>
              </a:extLst>
            </p:cNvPr>
            <p:cNvSpPr/>
            <p:nvPr/>
          </p:nvSpPr>
          <p:spPr>
            <a:xfrm>
              <a:off x="2889249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178">
              <a:extLst>
                <a:ext uri="{FF2B5EF4-FFF2-40B4-BE49-F238E27FC236}">
                  <a16:creationId xmlns="" xmlns:a16="http://schemas.microsoft.com/office/drawing/2014/main" id="{6C99720A-E8D0-4A13-A390-A43723C7E23F}"/>
                </a:ext>
              </a:extLst>
            </p:cNvPr>
            <p:cNvSpPr/>
            <p:nvPr/>
          </p:nvSpPr>
          <p:spPr>
            <a:xfrm>
              <a:off x="2974974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Shape 232">
            <a:extLst>
              <a:ext uri="{FF2B5EF4-FFF2-40B4-BE49-F238E27FC236}">
                <a16:creationId xmlns="" xmlns:a16="http://schemas.microsoft.com/office/drawing/2014/main" id="{E10ED091-C1B7-4165-A8BE-D473A1A55362}"/>
              </a:ext>
            </a:extLst>
          </p:cNvPr>
          <p:cNvGrpSpPr/>
          <p:nvPr/>
        </p:nvGrpSpPr>
        <p:grpSpPr>
          <a:xfrm>
            <a:off x="9224409" y="6551472"/>
            <a:ext cx="307528" cy="468588"/>
            <a:chOff x="6700838" y="2600325"/>
            <a:chExt cx="1773237" cy="2701926"/>
          </a:xfrm>
        </p:grpSpPr>
        <p:sp>
          <p:nvSpPr>
            <p:cNvPr id="341" name="Shape 233">
              <a:extLst>
                <a:ext uri="{FF2B5EF4-FFF2-40B4-BE49-F238E27FC236}">
                  <a16:creationId xmlns="" xmlns:a16="http://schemas.microsoft.com/office/drawing/2014/main" id="{8311AF8A-0F2F-420F-9B35-5800BD21A62D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234">
              <a:extLst>
                <a:ext uri="{FF2B5EF4-FFF2-40B4-BE49-F238E27FC236}">
                  <a16:creationId xmlns="" xmlns:a16="http://schemas.microsoft.com/office/drawing/2014/main" id="{C2C94A61-E2A1-4A3C-8A4F-8C3DA1308A4D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235">
              <a:extLst>
                <a:ext uri="{FF2B5EF4-FFF2-40B4-BE49-F238E27FC236}">
                  <a16:creationId xmlns="" xmlns:a16="http://schemas.microsoft.com/office/drawing/2014/main" id="{EF898B39-92B0-4B70-B67F-F82623C56962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236">
              <a:extLst>
                <a:ext uri="{FF2B5EF4-FFF2-40B4-BE49-F238E27FC236}">
                  <a16:creationId xmlns="" xmlns:a16="http://schemas.microsoft.com/office/drawing/2014/main" id="{2801AB97-D06E-4950-91FC-FD58145CFA72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237">
              <a:extLst>
                <a:ext uri="{FF2B5EF4-FFF2-40B4-BE49-F238E27FC236}">
                  <a16:creationId xmlns="" xmlns:a16="http://schemas.microsoft.com/office/drawing/2014/main" id="{7EF85F04-02BC-4176-8103-550D5C72CA2A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238">
              <a:extLst>
                <a:ext uri="{FF2B5EF4-FFF2-40B4-BE49-F238E27FC236}">
                  <a16:creationId xmlns="" xmlns:a16="http://schemas.microsoft.com/office/drawing/2014/main" id="{2237FA8E-CA65-49D4-8EC3-0C1468AEAF65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239">
              <a:extLst>
                <a:ext uri="{FF2B5EF4-FFF2-40B4-BE49-F238E27FC236}">
                  <a16:creationId xmlns="" xmlns:a16="http://schemas.microsoft.com/office/drawing/2014/main" id="{BBDB048E-3624-48B3-BD39-7D5E2E1224F9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240">
              <a:extLst>
                <a:ext uri="{FF2B5EF4-FFF2-40B4-BE49-F238E27FC236}">
                  <a16:creationId xmlns="" xmlns:a16="http://schemas.microsoft.com/office/drawing/2014/main" id="{CFD4FB96-3473-4173-8574-09D148F7D51B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241">
              <a:extLst>
                <a:ext uri="{FF2B5EF4-FFF2-40B4-BE49-F238E27FC236}">
                  <a16:creationId xmlns="" xmlns:a16="http://schemas.microsoft.com/office/drawing/2014/main" id="{9B7AAB10-31EB-4357-B7A9-F3833BAA7ED3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242">
              <a:extLst>
                <a:ext uri="{FF2B5EF4-FFF2-40B4-BE49-F238E27FC236}">
                  <a16:creationId xmlns="" xmlns:a16="http://schemas.microsoft.com/office/drawing/2014/main" id="{9627FAA3-4D22-48FC-A9D2-BD3638215DDE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243">
              <a:extLst>
                <a:ext uri="{FF2B5EF4-FFF2-40B4-BE49-F238E27FC236}">
                  <a16:creationId xmlns="" xmlns:a16="http://schemas.microsoft.com/office/drawing/2014/main" id="{33A84555-4682-43AB-A62F-49E08476B198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244">
              <a:extLst>
                <a:ext uri="{FF2B5EF4-FFF2-40B4-BE49-F238E27FC236}">
                  <a16:creationId xmlns="" xmlns:a16="http://schemas.microsoft.com/office/drawing/2014/main" id="{84E374E7-DB4B-4612-B5AB-67E2A4827E1F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245">
              <a:extLst>
                <a:ext uri="{FF2B5EF4-FFF2-40B4-BE49-F238E27FC236}">
                  <a16:creationId xmlns="" xmlns:a16="http://schemas.microsoft.com/office/drawing/2014/main" id="{3FF0825E-71D1-4C8F-AC8F-B8A5951D9FFE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246">
              <a:extLst>
                <a:ext uri="{FF2B5EF4-FFF2-40B4-BE49-F238E27FC236}">
                  <a16:creationId xmlns="" xmlns:a16="http://schemas.microsoft.com/office/drawing/2014/main" id="{607228C0-3159-46E4-B94A-F2E72C848EB3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247">
              <a:extLst>
                <a:ext uri="{FF2B5EF4-FFF2-40B4-BE49-F238E27FC236}">
                  <a16:creationId xmlns="" xmlns:a16="http://schemas.microsoft.com/office/drawing/2014/main" id="{5DABF4A1-85E4-4B50-8BE6-05AE7FCCEFD5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248">
              <a:extLst>
                <a:ext uri="{FF2B5EF4-FFF2-40B4-BE49-F238E27FC236}">
                  <a16:creationId xmlns="" xmlns:a16="http://schemas.microsoft.com/office/drawing/2014/main" id="{CD889E33-9D26-43DE-AF2C-02F0A92DF44F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249">
              <a:extLst>
                <a:ext uri="{FF2B5EF4-FFF2-40B4-BE49-F238E27FC236}">
                  <a16:creationId xmlns="" xmlns:a16="http://schemas.microsoft.com/office/drawing/2014/main" id="{FF5AF304-2FE0-42EE-BB7D-F6589596625A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250">
              <a:extLst>
                <a:ext uri="{FF2B5EF4-FFF2-40B4-BE49-F238E27FC236}">
                  <a16:creationId xmlns="" xmlns:a16="http://schemas.microsoft.com/office/drawing/2014/main" id="{CA12F773-05FC-44C5-8885-E4430C1E359B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251">
              <a:extLst>
                <a:ext uri="{FF2B5EF4-FFF2-40B4-BE49-F238E27FC236}">
                  <a16:creationId xmlns="" xmlns:a16="http://schemas.microsoft.com/office/drawing/2014/main" id="{BE17F292-756F-4463-B06D-175043716881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Shape 232">
            <a:extLst>
              <a:ext uri="{FF2B5EF4-FFF2-40B4-BE49-F238E27FC236}">
                <a16:creationId xmlns="" xmlns:a16="http://schemas.microsoft.com/office/drawing/2014/main" id="{756B69D5-1420-4D3D-8F01-29D70DFDC180}"/>
              </a:ext>
            </a:extLst>
          </p:cNvPr>
          <p:cNvGrpSpPr/>
          <p:nvPr/>
        </p:nvGrpSpPr>
        <p:grpSpPr>
          <a:xfrm>
            <a:off x="737141" y="6474553"/>
            <a:ext cx="307528" cy="468588"/>
            <a:chOff x="6700838" y="2600325"/>
            <a:chExt cx="1773237" cy="2701926"/>
          </a:xfrm>
        </p:grpSpPr>
        <p:sp>
          <p:nvSpPr>
            <p:cNvPr id="361" name="Shape 233">
              <a:extLst>
                <a:ext uri="{FF2B5EF4-FFF2-40B4-BE49-F238E27FC236}">
                  <a16:creationId xmlns="" xmlns:a16="http://schemas.microsoft.com/office/drawing/2014/main" id="{77C8818B-0374-4F3B-94E1-9AF47AD8F96B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234">
              <a:extLst>
                <a:ext uri="{FF2B5EF4-FFF2-40B4-BE49-F238E27FC236}">
                  <a16:creationId xmlns="" xmlns:a16="http://schemas.microsoft.com/office/drawing/2014/main" id="{DE87079A-1C6E-4FFA-99E6-3900BD74F6FA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235">
              <a:extLst>
                <a:ext uri="{FF2B5EF4-FFF2-40B4-BE49-F238E27FC236}">
                  <a16:creationId xmlns="" xmlns:a16="http://schemas.microsoft.com/office/drawing/2014/main" id="{E9F3ADE0-C155-458E-AB46-C86E32B7FC59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236">
              <a:extLst>
                <a:ext uri="{FF2B5EF4-FFF2-40B4-BE49-F238E27FC236}">
                  <a16:creationId xmlns="" xmlns:a16="http://schemas.microsoft.com/office/drawing/2014/main" id="{6DA66691-2C18-4A2D-A7AB-3C5E1588B6BB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237">
              <a:extLst>
                <a:ext uri="{FF2B5EF4-FFF2-40B4-BE49-F238E27FC236}">
                  <a16:creationId xmlns="" xmlns:a16="http://schemas.microsoft.com/office/drawing/2014/main" id="{DFCED057-C5F0-4667-801D-817B3AC84F8C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238">
              <a:extLst>
                <a:ext uri="{FF2B5EF4-FFF2-40B4-BE49-F238E27FC236}">
                  <a16:creationId xmlns="" xmlns:a16="http://schemas.microsoft.com/office/drawing/2014/main" id="{28CB072A-5408-4140-85D5-E47C243A1D23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239">
              <a:extLst>
                <a:ext uri="{FF2B5EF4-FFF2-40B4-BE49-F238E27FC236}">
                  <a16:creationId xmlns="" xmlns:a16="http://schemas.microsoft.com/office/drawing/2014/main" id="{A2352E6A-8DDE-4F36-82C7-A333639CEA43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240">
              <a:extLst>
                <a:ext uri="{FF2B5EF4-FFF2-40B4-BE49-F238E27FC236}">
                  <a16:creationId xmlns="" xmlns:a16="http://schemas.microsoft.com/office/drawing/2014/main" id="{7BCAC1C2-9423-4B33-98BF-6665D684DE3C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241">
              <a:extLst>
                <a:ext uri="{FF2B5EF4-FFF2-40B4-BE49-F238E27FC236}">
                  <a16:creationId xmlns="" xmlns:a16="http://schemas.microsoft.com/office/drawing/2014/main" id="{1E4B29AC-3EB9-4477-A58E-FCDF967C6DAC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242">
              <a:extLst>
                <a:ext uri="{FF2B5EF4-FFF2-40B4-BE49-F238E27FC236}">
                  <a16:creationId xmlns="" xmlns:a16="http://schemas.microsoft.com/office/drawing/2014/main" id="{58B61EFF-6EB0-4EE7-BA9A-A11BD3A9A69E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243">
              <a:extLst>
                <a:ext uri="{FF2B5EF4-FFF2-40B4-BE49-F238E27FC236}">
                  <a16:creationId xmlns="" xmlns:a16="http://schemas.microsoft.com/office/drawing/2014/main" id="{3C928699-7F16-477B-A1C7-A386F5866D56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244">
              <a:extLst>
                <a:ext uri="{FF2B5EF4-FFF2-40B4-BE49-F238E27FC236}">
                  <a16:creationId xmlns="" xmlns:a16="http://schemas.microsoft.com/office/drawing/2014/main" id="{25BDB50D-2B55-4A29-8D03-1E6B336085E8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245">
              <a:extLst>
                <a:ext uri="{FF2B5EF4-FFF2-40B4-BE49-F238E27FC236}">
                  <a16:creationId xmlns="" xmlns:a16="http://schemas.microsoft.com/office/drawing/2014/main" id="{D8C5018F-7D08-41E7-8DF4-4B6FE39BD8A3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246">
              <a:extLst>
                <a:ext uri="{FF2B5EF4-FFF2-40B4-BE49-F238E27FC236}">
                  <a16:creationId xmlns="" xmlns:a16="http://schemas.microsoft.com/office/drawing/2014/main" id="{0CB20EDA-F038-4881-AFBF-87C2E352CF58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247">
              <a:extLst>
                <a:ext uri="{FF2B5EF4-FFF2-40B4-BE49-F238E27FC236}">
                  <a16:creationId xmlns="" xmlns:a16="http://schemas.microsoft.com/office/drawing/2014/main" id="{7D351B5E-7051-4F15-9B0D-7DB148C0B1C0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248">
              <a:extLst>
                <a:ext uri="{FF2B5EF4-FFF2-40B4-BE49-F238E27FC236}">
                  <a16:creationId xmlns="" xmlns:a16="http://schemas.microsoft.com/office/drawing/2014/main" id="{F299A455-FC98-46B5-801F-EB67E166DE64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249">
              <a:extLst>
                <a:ext uri="{FF2B5EF4-FFF2-40B4-BE49-F238E27FC236}">
                  <a16:creationId xmlns="" xmlns:a16="http://schemas.microsoft.com/office/drawing/2014/main" id="{4BB41ABB-B059-4AB7-8EF6-644E1C81E836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250">
              <a:extLst>
                <a:ext uri="{FF2B5EF4-FFF2-40B4-BE49-F238E27FC236}">
                  <a16:creationId xmlns="" xmlns:a16="http://schemas.microsoft.com/office/drawing/2014/main" id="{32D44877-74DD-4023-8EAE-BED371E166FF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251">
              <a:extLst>
                <a:ext uri="{FF2B5EF4-FFF2-40B4-BE49-F238E27FC236}">
                  <a16:creationId xmlns="" xmlns:a16="http://schemas.microsoft.com/office/drawing/2014/main" id="{130C00E6-9BA7-4AE0-813A-869650B20716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Shape 165">
            <a:extLst>
              <a:ext uri="{FF2B5EF4-FFF2-40B4-BE49-F238E27FC236}">
                <a16:creationId xmlns="" xmlns:a16="http://schemas.microsoft.com/office/drawing/2014/main" id="{80A3A2FA-6556-4766-B554-F29AC4F7CA11}"/>
              </a:ext>
            </a:extLst>
          </p:cNvPr>
          <p:cNvGrpSpPr/>
          <p:nvPr/>
        </p:nvGrpSpPr>
        <p:grpSpPr>
          <a:xfrm>
            <a:off x="1385465" y="3583590"/>
            <a:ext cx="833895" cy="833895"/>
            <a:chOff x="2198687" y="4383698"/>
            <a:chExt cx="857250" cy="857250"/>
          </a:xfrm>
        </p:grpSpPr>
        <p:sp>
          <p:nvSpPr>
            <p:cNvPr id="381" name="Shape 166">
              <a:extLst>
                <a:ext uri="{FF2B5EF4-FFF2-40B4-BE49-F238E27FC236}">
                  <a16:creationId xmlns="" xmlns:a16="http://schemas.microsoft.com/office/drawing/2014/main" id="{47C1A84F-24BF-4094-BBA9-CBD2A23E2FA6}"/>
                </a:ext>
              </a:extLst>
            </p:cNvPr>
            <p:cNvSpPr/>
            <p:nvPr/>
          </p:nvSpPr>
          <p:spPr>
            <a:xfrm>
              <a:off x="2198687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167">
              <a:extLst>
                <a:ext uri="{FF2B5EF4-FFF2-40B4-BE49-F238E27FC236}">
                  <a16:creationId xmlns="" xmlns:a16="http://schemas.microsoft.com/office/drawing/2014/main" id="{ABAB19FE-659B-4554-BE82-CC0C55A0F7D9}"/>
                </a:ext>
              </a:extLst>
            </p:cNvPr>
            <p:cNvSpPr/>
            <p:nvPr/>
          </p:nvSpPr>
          <p:spPr>
            <a:xfrm>
              <a:off x="2198687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168">
              <a:extLst>
                <a:ext uri="{FF2B5EF4-FFF2-40B4-BE49-F238E27FC236}">
                  <a16:creationId xmlns="" xmlns:a16="http://schemas.microsoft.com/office/drawing/2014/main" id="{28704D3C-8900-4F24-8C5D-8C9DDF22C4E9}"/>
                </a:ext>
              </a:extLst>
            </p:cNvPr>
            <p:cNvSpPr/>
            <p:nvPr/>
          </p:nvSpPr>
          <p:spPr>
            <a:xfrm>
              <a:off x="2284412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Shape 169">
            <a:extLst>
              <a:ext uri="{FF2B5EF4-FFF2-40B4-BE49-F238E27FC236}">
                <a16:creationId xmlns="" xmlns:a16="http://schemas.microsoft.com/office/drawing/2014/main" id="{1065402C-EE3D-4A3E-9A58-AA49F3EC67AF}"/>
              </a:ext>
            </a:extLst>
          </p:cNvPr>
          <p:cNvGrpSpPr/>
          <p:nvPr/>
        </p:nvGrpSpPr>
        <p:grpSpPr>
          <a:xfrm>
            <a:off x="2364529" y="3590545"/>
            <a:ext cx="833897" cy="833895"/>
            <a:chOff x="3579810" y="4383698"/>
            <a:chExt cx="857252" cy="857250"/>
          </a:xfrm>
        </p:grpSpPr>
        <p:sp>
          <p:nvSpPr>
            <p:cNvPr id="385" name="Shape 170">
              <a:extLst>
                <a:ext uri="{FF2B5EF4-FFF2-40B4-BE49-F238E27FC236}">
                  <a16:creationId xmlns="" xmlns:a16="http://schemas.microsoft.com/office/drawing/2014/main" id="{331CE3F0-4ED2-4DBB-93D7-B8908CC6285D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171">
              <a:extLst>
                <a:ext uri="{FF2B5EF4-FFF2-40B4-BE49-F238E27FC236}">
                  <a16:creationId xmlns="" xmlns:a16="http://schemas.microsoft.com/office/drawing/2014/main" id="{606D24A0-70FE-4D45-807D-260FF9E57C9B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172">
              <a:extLst>
                <a:ext uri="{FF2B5EF4-FFF2-40B4-BE49-F238E27FC236}">
                  <a16:creationId xmlns="" xmlns:a16="http://schemas.microsoft.com/office/drawing/2014/main" id="{EBC8BA0D-0889-4FDE-90D3-9F3C0D32BE49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Shape 334">
            <a:extLst>
              <a:ext uri="{FF2B5EF4-FFF2-40B4-BE49-F238E27FC236}">
                <a16:creationId xmlns="" xmlns:a16="http://schemas.microsoft.com/office/drawing/2014/main" id="{5D22B267-281D-4B56-9DFF-DB25B1001A3B}"/>
              </a:ext>
            </a:extLst>
          </p:cNvPr>
          <p:cNvGrpSpPr/>
          <p:nvPr/>
        </p:nvGrpSpPr>
        <p:grpSpPr>
          <a:xfrm>
            <a:off x="2656004" y="3718945"/>
            <a:ext cx="307528" cy="468588"/>
            <a:chOff x="6700838" y="2600325"/>
            <a:chExt cx="1773237" cy="2701926"/>
          </a:xfrm>
        </p:grpSpPr>
        <p:sp>
          <p:nvSpPr>
            <p:cNvPr id="389" name="Shape 335">
              <a:extLst>
                <a:ext uri="{FF2B5EF4-FFF2-40B4-BE49-F238E27FC236}">
                  <a16:creationId xmlns="" xmlns:a16="http://schemas.microsoft.com/office/drawing/2014/main" id="{86874FA0-8103-4060-BBEE-904F53142C6F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36">
              <a:extLst>
                <a:ext uri="{FF2B5EF4-FFF2-40B4-BE49-F238E27FC236}">
                  <a16:creationId xmlns="" xmlns:a16="http://schemas.microsoft.com/office/drawing/2014/main" id="{C34F221D-452E-4BF3-A823-521D2BF7AEB1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37">
              <a:extLst>
                <a:ext uri="{FF2B5EF4-FFF2-40B4-BE49-F238E27FC236}">
                  <a16:creationId xmlns="" xmlns:a16="http://schemas.microsoft.com/office/drawing/2014/main" id="{863C3688-6224-4CEC-98A5-FA861EE5FCA9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38">
              <a:extLst>
                <a:ext uri="{FF2B5EF4-FFF2-40B4-BE49-F238E27FC236}">
                  <a16:creationId xmlns="" xmlns:a16="http://schemas.microsoft.com/office/drawing/2014/main" id="{8644C200-8C6F-4E94-B501-9D78B348C573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39">
              <a:extLst>
                <a:ext uri="{FF2B5EF4-FFF2-40B4-BE49-F238E27FC236}">
                  <a16:creationId xmlns="" xmlns:a16="http://schemas.microsoft.com/office/drawing/2014/main" id="{C5A6C00B-EBC6-42D5-9519-4B01F677BC6B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40">
              <a:extLst>
                <a:ext uri="{FF2B5EF4-FFF2-40B4-BE49-F238E27FC236}">
                  <a16:creationId xmlns="" xmlns:a16="http://schemas.microsoft.com/office/drawing/2014/main" id="{A4887004-A71D-4D18-99AD-EA268E868F92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41">
              <a:extLst>
                <a:ext uri="{FF2B5EF4-FFF2-40B4-BE49-F238E27FC236}">
                  <a16:creationId xmlns="" xmlns:a16="http://schemas.microsoft.com/office/drawing/2014/main" id="{61D47B99-BF1E-4FA6-B8A2-F912EB498C11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42">
              <a:extLst>
                <a:ext uri="{FF2B5EF4-FFF2-40B4-BE49-F238E27FC236}">
                  <a16:creationId xmlns="" xmlns:a16="http://schemas.microsoft.com/office/drawing/2014/main" id="{C4EAB95C-DF54-44A5-BD37-64D44DC47BE3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43">
              <a:extLst>
                <a:ext uri="{FF2B5EF4-FFF2-40B4-BE49-F238E27FC236}">
                  <a16:creationId xmlns="" xmlns:a16="http://schemas.microsoft.com/office/drawing/2014/main" id="{435F304F-63D4-4D89-96EB-5875CFDA7AC0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44">
              <a:extLst>
                <a:ext uri="{FF2B5EF4-FFF2-40B4-BE49-F238E27FC236}">
                  <a16:creationId xmlns="" xmlns:a16="http://schemas.microsoft.com/office/drawing/2014/main" id="{95AF8B49-F0E5-458C-8479-0D368AD75278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45">
              <a:extLst>
                <a:ext uri="{FF2B5EF4-FFF2-40B4-BE49-F238E27FC236}">
                  <a16:creationId xmlns="" xmlns:a16="http://schemas.microsoft.com/office/drawing/2014/main" id="{F0912F09-F011-494B-992C-36B0E13339D9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346">
              <a:extLst>
                <a:ext uri="{FF2B5EF4-FFF2-40B4-BE49-F238E27FC236}">
                  <a16:creationId xmlns="" xmlns:a16="http://schemas.microsoft.com/office/drawing/2014/main" id="{DFF2D2B5-62C7-40CD-B0A7-4869D22071E3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347">
              <a:extLst>
                <a:ext uri="{FF2B5EF4-FFF2-40B4-BE49-F238E27FC236}">
                  <a16:creationId xmlns="" xmlns:a16="http://schemas.microsoft.com/office/drawing/2014/main" id="{E7A883E3-C6B9-4779-AECE-C5C98002EA35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348">
              <a:extLst>
                <a:ext uri="{FF2B5EF4-FFF2-40B4-BE49-F238E27FC236}">
                  <a16:creationId xmlns="" xmlns:a16="http://schemas.microsoft.com/office/drawing/2014/main" id="{99035919-4FFF-46AB-A7CC-F689F4679142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349">
              <a:extLst>
                <a:ext uri="{FF2B5EF4-FFF2-40B4-BE49-F238E27FC236}">
                  <a16:creationId xmlns="" xmlns:a16="http://schemas.microsoft.com/office/drawing/2014/main" id="{C3876237-8961-48B0-8C11-5A3A81753796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350">
              <a:extLst>
                <a:ext uri="{FF2B5EF4-FFF2-40B4-BE49-F238E27FC236}">
                  <a16:creationId xmlns="" xmlns:a16="http://schemas.microsoft.com/office/drawing/2014/main" id="{A0FC17BE-C35D-4E86-B89B-E0B9D941A1A7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351">
              <a:extLst>
                <a:ext uri="{FF2B5EF4-FFF2-40B4-BE49-F238E27FC236}">
                  <a16:creationId xmlns="" xmlns:a16="http://schemas.microsoft.com/office/drawing/2014/main" id="{9203E996-583D-4AC0-B671-7B4792A9746A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352">
              <a:extLst>
                <a:ext uri="{FF2B5EF4-FFF2-40B4-BE49-F238E27FC236}">
                  <a16:creationId xmlns="" xmlns:a16="http://schemas.microsoft.com/office/drawing/2014/main" id="{079535ED-EA5C-41B5-AA68-245514A2BEB2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353">
              <a:extLst>
                <a:ext uri="{FF2B5EF4-FFF2-40B4-BE49-F238E27FC236}">
                  <a16:creationId xmlns="" xmlns:a16="http://schemas.microsoft.com/office/drawing/2014/main" id="{3F1EE52A-528B-428C-8F0B-E18EEA92A963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Shape 413">
            <a:extLst>
              <a:ext uri="{FF2B5EF4-FFF2-40B4-BE49-F238E27FC236}">
                <a16:creationId xmlns="" xmlns:a16="http://schemas.microsoft.com/office/drawing/2014/main" id="{70C70C24-77CE-4D67-9D49-AAEADB35A2FE}"/>
              </a:ext>
            </a:extLst>
          </p:cNvPr>
          <p:cNvGrpSpPr/>
          <p:nvPr/>
        </p:nvGrpSpPr>
        <p:grpSpPr>
          <a:xfrm>
            <a:off x="1650510" y="3765262"/>
            <a:ext cx="303805" cy="470551"/>
            <a:chOff x="2436813" y="1071563"/>
            <a:chExt cx="1397001" cy="2163762"/>
          </a:xfrm>
        </p:grpSpPr>
        <p:sp>
          <p:nvSpPr>
            <p:cNvPr id="409" name="Shape 414">
              <a:extLst>
                <a:ext uri="{FF2B5EF4-FFF2-40B4-BE49-F238E27FC236}">
                  <a16:creationId xmlns="" xmlns:a16="http://schemas.microsoft.com/office/drawing/2014/main" id="{172C25C3-A516-4E80-AAD9-48B1F89171B3}"/>
                </a:ext>
              </a:extLst>
            </p:cNvPr>
            <p:cNvSpPr/>
            <p:nvPr/>
          </p:nvSpPr>
          <p:spPr>
            <a:xfrm>
              <a:off x="2982913" y="2381250"/>
              <a:ext cx="598488" cy="854075"/>
            </a:xfrm>
            <a:custGeom>
              <a:avLst/>
              <a:gdLst/>
              <a:ahLst/>
              <a:cxnLst/>
              <a:rect l="0" t="0" r="0" b="0"/>
              <a:pathLst>
                <a:path w="377" h="538" extrusionOk="0">
                  <a:moveTo>
                    <a:pt x="335" y="0"/>
                  </a:moveTo>
                  <a:lnTo>
                    <a:pt x="335" y="5"/>
                  </a:lnTo>
                  <a:lnTo>
                    <a:pt x="337" y="17"/>
                  </a:lnTo>
                  <a:lnTo>
                    <a:pt x="340" y="37"/>
                  </a:lnTo>
                  <a:lnTo>
                    <a:pt x="345" y="63"/>
                  </a:lnTo>
                  <a:lnTo>
                    <a:pt x="350" y="95"/>
                  </a:lnTo>
                  <a:lnTo>
                    <a:pt x="354" y="134"/>
                  </a:lnTo>
                  <a:lnTo>
                    <a:pt x="360" y="177"/>
                  </a:lnTo>
                  <a:lnTo>
                    <a:pt x="366" y="226"/>
                  </a:lnTo>
                  <a:lnTo>
                    <a:pt x="370" y="278"/>
                  </a:lnTo>
                  <a:lnTo>
                    <a:pt x="373" y="333"/>
                  </a:lnTo>
                  <a:lnTo>
                    <a:pt x="376" y="393"/>
                  </a:lnTo>
                  <a:lnTo>
                    <a:pt x="377" y="455"/>
                  </a:lnTo>
                  <a:lnTo>
                    <a:pt x="377" y="518"/>
                  </a:lnTo>
                  <a:lnTo>
                    <a:pt x="325" y="527"/>
                  </a:lnTo>
                  <a:lnTo>
                    <a:pt x="268" y="534"/>
                  </a:lnTo>
                  <a:lnTo>
                    <a:pt x="208" y="537"/>
                  </a:lnTo>
                  <a:lnTo>
                    <a:pt x="143" y="538"/>
                  </a:lnTo>
                  <a:lnTo>
                    <a:pt x="82" y="537"/>
                  </a:lnTo>
                  <a:lnTo>
                    <a:pt x="26" y="53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16" y="16"/>
                  </a:lnTo>
                  <a:lnTo>
                    <a:pt x="33" y="19"/>
                  </a:lnTo>
                  <a:lnTo>
                    <a:pt x="58" y="20"/>
                  </a:lnTo>
                  <a:lnTo>
                    <a:pt x="86" y="22"/>
                  </a:lnTo>
                  <a:lnTo>
                    <a:pt x="120" y="23"/>
                  </a:lnTo>
                  <a:lnTo>
                    <a:pt x="158" y="23"/>
                  </a:lnTo>
                  <a:lnTo>
                    <a:pt x="199" y="22"/>
                  </a:lnTo>
                  <a:lnTo>
                    <a:pt x="243" y="17"/>
                  </a:lnTo>
                  <a:lnTo>
                    <a:pt x="288" y="1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7FA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5">
              <a:extLst>
                <a:ext uri="{FF2B5EF4-FFF2-40B4-BE49-F238E27FC236}">
                  <a16:creationId xmlns="" xmlns:a16="http://schemas.microsoft.com/office/drawing/2014/main" id="{BF91ECDB-46BF-48C0-817A-FDDBA69C165D}"/>
                </a:ext>
              </a:extLst>
            </p:cNvPr>
            <p:cNvSpPr/>
            <p:nvPr/>
          </p:nvSpPr>
          <p:spPr>
            <a:xfrm>
              <a:off x="3444876" y="2381250"/>
              <a:ext cx="127000" cy="836613"/>
            </a:xfrm>
            <a:custGeom>
              <a:avLst/>
              <a:gdLst/>
              <a:ahLst/>
              <a:cxnLst/>
              <a:rect l="0" t="0" r="0" b="0"/>
              <a:pathLst>
                <a:path w="80" h="527" extrusionOk="0">
                  <a:moveTo>
                    <a:pt x="39" y="0"/>
                  </a:moveTo>
                  <a:lnTo>
                    <a:pt x="42" y="19"/>
                  </a:lnTo>
                  <a:lnTo>
                    <a:pt x="46" y="44"/>
                  </a:lnTo>
                  <a:lnTo>
                    <a:pt x="52" y="77"/>
                  </a:lnTo>
                  <a:lnTo>
                    <a:pt x="58" y="116"/>
                  </a:lnTo>
                  <a:lnTo>
                    <a:pt x="62" y="161"/>
                  </a:lnTo>
                  <a:lnTo>
                    <a:pt x="68" y="211"/>
                  </a:lnTo>
                  <a:lnTo>
                    <a:pt x="73" y="266"/>
                  </a:lnTo>
                  <a:lnTo>
                    <a:pt x="76" y="325"/>
                  </a:lnTo>
                  <a:lnTo>
                    <a:pt x="79" y="387"/>
                  </a:lnTo>
                  <a:lnTo>
                    <a:pt x="80" y="452"/>
                  </a:lnTo>
                  <a:lnTo>
                    <a:pt x="80" y="520"/>
                  </a:lnTo>
                  <a:lnTo>
                    <a:pt x="35" y="527"/>
                  </a:lnTo>
                  <a:lnTo>
                    <a:pt x="37" y="465"/>
                  </a:lnTo>
                  <a:lnTo>
                    <a:pt x="35" y="404"/>
                  </a:lnTo>
                  <a:lnTo>
                    <a:pt x="34" y="345"/>
                  </a:lnTo>
                  <a:lnTo>
                    <a:pt x="31" y="290"/>
                  </a:lnTo>
                  <a:lnTo>
                    <a:pt x="27" y="238"/>
                  </a:lnTo>
                  <a:lnTo>
                    <a:pt x="22" y="188"/>
                  </a:lnTo>
                  <a:lnTo>
                    <a:pt x="18" y="144"/>
                  </a:lnTo>
                  <a:lnTo>
                    <a:pt x="14" y="106"/>
                  </a:lnTo>
                  <a:lnTo>
                    <a:pt x="8" y="72"/>
                  </a:lnTo>
                  <a:lnTo>
                    <a:pt x="6" y="46"/>
                  </a:lnTo>
                  <a:lnTo>
                    <a:pt x="3" y="2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0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6CB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6">
              <a:extLst>
                <a:ext uri="{FF2B5EF4-FFF2-40B4-BE49-F238E27FC236}">
                  <a16:creationId xmlns="" xmlns:a16="http://schemas.microsoft.com/office/drawing/2014/main" id="{81CD06B8-A75C-465F-9A22-68C14C4B8C93}"/>
                </a:ext>
              </a:extLst>
            </p:cNvPr>
            <p:cNvSpPr/>
            <p:nvPr/>
          </p:nvSpPr>
          <p:spPr>
            <a:xfrm>
              <a:off x="3457576" y="1844675"/>
              <a:ext cx="376238" cy="290513"/>
            </a:xfrm>
            <a:custGeom>
              <a:avLst/>
              <a:gdLst/>
              <a:ahLst/>
              <a:cxnLst/>
              <a:rect l="0" t="0" r="0" b="0"/>
              <a:pathLst>
                <a:path w="237" h="183" extrusionOk="0">
                  <a:moveTo>
                    <a:pt x="133" y="0"/>
                  </a:moveTo>
                  <a:lnTo>
                    <a:pt x="134" y="3"/>
                  </a:lnTo>
                  <a:lnTo>
                    <a:pt x="136" y="10"/>
                  </a:lnTo>
                  <a:lnTo>
                    <a:pt x="140" y="21"/>
                  </a:lnTo>
                  <a:lnTo>
                    <a:pt x="144" y="34"/>
                  </a:lnTo>
                  <a:lnTo>
                    <a:pt x="151" y="48"/>
                  </a:lnTo>
                  <a:lnTo>
                    <a:pt x="161" y="62"/>
                  </a:lnTo>
                  <a:lnTo>
                    <a:pt x="171" y="76"/>
                  </a:lnTo>
                  <a:lnTo>
                    <a:pt x="185" y="86"/>
                  </a:lnTo>
                  <a:lnTo>
                    <a:pt x="199" y="93"/>
                  </a:lnTo>
                  <a:lnTo>
                    <a:pt x="218" y="94"/>
                  </a:lnTo>
                  <a:lnTo>
                    <a:pt x="237" y="90"/>
                  </a:lnTo>
                  <a:lnTo>
                    <a:pt x="236" y="93"/>
                  </a:lnTo>
                  <a:lnTo>
                    <a:pt x="232" y="100"/>
                  </a:lnTo>
                  <a:lnTo>
                    <a:pt x="223" y="108"/>
                  </a:lnTo>
                  <a:lnTo>
                    <a:pt x="212" y="121"/>
                  </a:lnTo>
                  <a:lnTo>
                    <a:pt x="198" y="134"/>
                  </a:lnTo>
                  <a:lnTo>
                    <a:pt x="180" y="146"/>
                  </a:lnTo>
                  <a:lnTo>
                    <a:pt x="158" y="159"/>
                  </a:lnTo>
                  <a:lnTo>
                    <a:pt x="134" y="170"/>
                  </a:lnTo>
                  <a:lnTo>
                    <a:pt x="106" y="179"/>
                  </a:lnTo>
                  <a:lnTo>
                    <a:pt x="75" y="183"/>
                  </a:lnTo>
                  <a:lnTo>
                    <a:pt x="38" y="183"/>
                  </a:lnTo>
                  <a:lnTo>
                    <a:pt x="0" y="17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7">
              <a:extLst>
                <a:ext uri="{FF2B5EF4-FFF2-40B4-BE49-F238E27FC236}">
                  <a16:creationId xmlns="" xmlns:a16="http://schemas.microsoft.com/office/drawing/2014/main" id="{C9E829B8-A676-4FA7-918C-4A8133B5366A}"/>
                </a:ext>
              </a:extLst>
            </p:cNvPr>
            <p:cNvSpPr/>
            <p:nvPr/>
          </p:nvSpPr>
          <p:spPr>
            <a:xfrm>
              <a:off x="2627313" y="1169988"/>
              <a:ext cx="1116013" cy="1077913"/>
            </a:xfrm>
            <a:custGeom>
              <a:avLst/>
              <a:gdLst/>
              <a:ahLst/>
              <a:cxnLst/>
              <a:rect l="0" t="0" r="0" b="0"/>
              <a:pathLst>
                <a:path w="703" h="679" extrusionOk="0">
                  <a:moveTo>
                    <a:pt x="340" y="0"/>
                  </a:moveTo>
                  <a:lnTo>
                    <a:pt x="387" y="4"/>
                  </a:lnTo>
                  <a:lnTo>
                    <a:pt x="433" y="15"/>
                  </a:lnTo>
                  <a:lnTo>
                    <a:pt x="478" y="31"/>
                  </a:lnTo>
                  <a:lnTo>
                    <a:pt x="519" y="51"/>
                  </a:lnTo>
                  <a:lnTo>
                    <a:pt x="556" y="78"/>
                  </a:lnTo>
                  <a:lnTo>
                    <a:pt x="588" y="107"/>
                  </a:lnTo>
                  <a:lnTo>
                    <a:pt x="618" y="142"/>
                  </a:lnTo>
                  <a:lnTo>
                    <a:pt x="642" y="179"/>
                  </a:lnTo>
                  <a:lnTo>
                    <a:pt x="663" y="219"/>
                  </a:lnTo>
                  <a:lnTo>
                    <a:pt x="679" y="260"/>
                  </a:lnTo>
                  <a:lnTo>
                    <a:pt x="691" y="302"/>
                  </a:lnTo>
                  <a:lnTo>
                    <a:pt x="698" y="344"/>
                  </a:lnTo>
                  <a:lnTo>
                    <a:pt x="703" y="385"/>
                  </a:lnTo>
                  <a:lnTo>
                    <a:pt x="700" y="426"/>
                  </a:lnTo>
                  <a:lnTo>
                    <a:pt x="694" y="464"/>
                  </a:lnTo>
                  <a:lnTo>
                    <a:pt x="683" y="498"/>
                  </a:lnTo>
                  <a:lnTo>
                    <a:pt x="663" y="538"/>
                  </a:lnTo>
                  <a:lnTo>
                    <a:pt x="638" y="571"/>
                  </a:lnTo>
                  <a:lnTo>
                    <a:pt x="609" y="603"/>
                  </a:lnTo>
                  <a:lnTo>
                    <a:pt x="576" y="627"/>
                  </a:lnTo>
                  <a:lnTo>
                    <a:pt x="540" y="648"/>
                  </a:lnTo>
                  <a:lnTo>
                    <a:pt x="501" y="663"/>
                  </a:lnTo>
                  <a:lnTo>
                    <a:pt x="458" y="673"/>
                  </a:lnTo>
                  <a:lnTo>
                    <a:pt x="415" y="679"/>
                  </a:lnTo>
                  <a:lnTo>
                    <a:pt x="371" y="679"/>
                  </a:lnTo>
                  <a:lnTo>
                    <a:pt x="324" y="673"/>
                  </a:lnTo>
                  <a:lnTo>
                    <a:pt x="279" y="663"/>
                  </a:lnTo>
                  <a:lnTo>
                    <a:pt x="233" y="646"/>
                  </a:lnTo>
                  <a:lnTo>
                    <a:pt x="185" y="622"/>
                  </a:lnTo>
                  <a:lnTo>
                    <a:pt x="142" y="594"/>
                  </a:lnTo>
                  <a:lnTo>
                    <a:pt x="103" y="560"/>
                  </a:lnTo>
                  <a:lnTo>
                    <a:pt x="70" y="522"/>
                  </a:lnTo>
                  <a:lnTo>
                    <a:pt x="44" y="481"/>
                  </a:lnTo>
                  <a:lnTo>
                    <a:pt x="23" y="437"/>
                  </a:lnTo>
                  <a:lnTo>
                    <a:pt x="7" y="391"/>
                  </a:lnTo>
                  <a:lnTo>
                    <a:pt x="0" y="343"/>
                  </a:lnTo>
                  <a:lnTo>
                    <a:pt x="0" y="295"/>
                  </a:lnTo>
                  <a:lnTo>
                    <a:pt x="7" y="247"/>
                  </a:lnTo>
                  <a:lnTo>
                    <a:pt x="23" y="199"/>
                  </a:lnTo>
                  <a:lnTo>
                    <a:pt x="44" y="158"/>
                  </a:lnTo>
                  <a:lnTo>
                    <a:pt x="69" y="120"/>
                  </a:lnTo>
                  <a:lnTo>
                    <a:pt x="99" y="89"/>
                  </a:lnTo>
                  <a:lnTo>
                    <a:pt x="133" y="61"/>
                  </a:lnTo>
                  <a:lnTo>
                    <a:pt x="169" y="38"/>
                  </a:lnTo>
                  <a:lnTo>
                    <a:pt x="209" y="21"/>
                  </a:lnTo>
                  <a:lnTo>
                    <a:pt x="251" y="8"/>
                  </a:lnTo>
                  <a:lnTo>
                    <a:pt x="295" y="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8">
              <a:extLst>
                <a:ext uri="{FF2B5EF4-FFF2-40B4-BE49-F238E27FC236}">
                  <a16:creationId xmlns="" xmlns:a16="http://schemas.microsoft.com/office/drawing/2014/main" id="{2DAD0D40-EAF3-4117-AFD9-8E3B57D5BA1E}"/>
                </a:ext>
              </a:extLst>
            </p:cNvPr>
            <p:cNvSpPr/>
            <p:nvPr/>
          </p:nvSpPr>
          <p:spPr>
            <a:xfrm>
              <a:off x="3024188" y="2603500"/>
              <a:ext cx="73025" cy="630238"/>
            </a:xfrm>
            <a:custGeom>
              <a:avLst/>
              <a:gdLst/>
              <a:ahLst/>
              <a:cxnLst/>
              <a:rect l="0" t="0" r="0" b="0"/>
              <a:pathLst>
                <a:path w="46" h="397" extrusionOk="0">
                  <a:moveTo>
                    <a:pt x="12" y="0"/>
                  </a:moveTo>
                  <a:lnTo>
                    <a:pt x="14" y="4"/>
                  </a:lnTo>
                  <a:lnTo>
                    <a:pt x="15" y="18"/>
                  </a:lnTo>
                  <a:lnTo>
                    <a:pt x="18" y="40"/>
                  </a:lnTo>
                  <a:lnTo>
                    <a:pt x="22" y="68"/>
                  </a:lnTo>
                  <a:lnTo>
                    <a:pt x="26" y="102"/>
                  </a:lnTo>
                  <a:lnTo>
                    <a:pt x="31" y="143"/>
                  </a:lnTo>
                  <a:lnTo>
                    <a:pt x="35" y="186"/>
                  </a:lnTo>
                  <a:lnTo>
                    <a:pt x="38" y="236"/>
                  </a:lnTo>
                  <a:lnTo>
                    <a:pt x="42" y="287"/>
                  </a:lnTo>
                  <a:lnTo>
                    <a:pt x="45" y="342"/>
                  </a:lnTo>
                  <a:lnTo>
                    <a:pt x="46" y="397"/>
                  </a:lnTo>
                  <a:lnTo>
                    <a:pt x="0" y="39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CB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9">
              <a:extLst>
                <a:ext uri="{FF2B5EF4-FFF2-40B4-BE49-F238E27FC236}">
                  <a16:creationId xmlns="" xmlns:a16="http://schemas.microsoft.com/office/drawing/2014/main" id="{2644ED67-4985-4A24-9552-36038BDBF664}"/>
                </a:ext>
              </a:extLst>
            </p:cNvPr>
            <p:cNvSpPr/>
            <p:nvPr/>
          </p:nvSpPr>
          <p:spPr>
            <a:xfrm>
              <a:off x="2730501" y="1231900"/>
              <a:ext cx="971550" cy="941388"/>
            </a:xfrm>
            <a:custGeom>
              <a:avLst/>
              <a:gdLst/>
              <a:ahLst/>
              <a:cxnLst/>
              <a:rect l="0" t="0" r="0" b="0"/>
              <a:pathLst>
                <a:path w="612" h="593" extrusionOk="0">
                  <a:moveTo>
                    <a:pt x="286" y="0"/>
                  </a:moveTo>
                  <a:lnTo>
                    <a:pt x="330" y="3"/>
                  </a:lnTo>
                  <a:lnTo>
                    <a:pt x="374" y="12"/>
                  </a:lnTo>
                  <a:lnTo>
                    <a:pt x="417" y="27"/>
                  </a:lnTo>
                  <a:lnTo>
                    <a:pt x="456" y="47"/>
                  </a:lnTo>
                  <a:lnTo>
                    <a:pt x="491" y="72"/>
                  </a:lnTo>
                  <a:lnTo>
                    <a:pt x="520" y="102"/>
                  </a:lnTo>
                  <a:lnTo>
                    <a:pt x="547" y="135"/>
                  </a:lnTo>
                  <a:lnTo>
                    <a:pt x="568" y="171"/>
                  </a:lnTo>
                  <a:lnTo>
                    <a:pt x="587" y="209"/>
                  </a:lnTo>
                  <a:lnTo>
                    <a:pt x="599" y="249"/>
                  </a:lnTo>
                  <a:lnTo>
                    <a:pt x="608" y="288"/>
                  </a:lnTo>
                  <a:lnTo>
                    <a:pt x="612" y="328"/>
                  </a:lnTo>
                  <a:lnTo>
                    <a:pt x="612" y="366"/>
                  </a:lnTo>
                  <a:lnTo>
                    <a:pt x="607" y="403"/>
                  </a:lnTo>
                  <a:lnTo>
                    <a:pt x="595" y="435"/>
                  </a:lnTo>
                  <a:lnTo>
                    <a:pt x="577" y="472"/>
                  </a:lnTo>
                  <a:lnTo>
                    <a:pt x="553" y="504"/>
                  </a:lnTo>
                  <a:lnTo>
                    <a:pt x="525" y="532"/>
                  </a:lnTo>
                  <a:lnTo>
                    <a:pt x="492" y="554"/>
                  </a:lnTo>
                  <a:lnTo>
                    <a:pt x="456" y="572"/>
                  </a:lnTo>
                  <a:lnTo>
                    <a:pt x="417" y="585"/>
                  </a:lnTo>
                  <a:lnTo>
                    <a:pt x="377" y="592"/>
                  </a:lnTo>
                  <a:lnTo>
                    <a:pt x="334" y="593"/>
                  </a:lnTo>
                  <a:lnTo>
                    <a:pt x="292" y="589"/>
                  </a:lnTo>
                  <a:lnTo>
                    <a:pt x="247" y="579"/>
                  </a:lnTo>
                  <a:lnTo>
                    <a:pt x="203" y="564"/>
                  </a:lnTo>
                  <a:lnTo>
                    <a:pt x="158" y="541"/>
                  </a:lnTo>
                  <a:lnTo>
                    <a:pt x="117" y="513"/>
                  </a:lnTo>
                  <a:lnTo>
                    <a:pt x="82" y="479"/>
                  </a:lnTo>
                  <a:lnTo>
                    <a:pt x="52" y="442"/>
                  </a:lnTo>
                  <a:lnTo>
                    <a:pt x="28" y="401"/>
                  </a:lnTo>
                  <a:lnTo>
                    <a:pt x="11" y="357"/>
                  </a:lnTo>
                  <a:lnTo>
                    <a:pt x="1" y="312"/>
                  </a:lnTo>
                  <a:lnTo>
                    <a:pt x="0" y="266"/>
                  </a:lnTo>
                  <a:lnTo>
                    <a:pt x="5" y="219"/>
                  </a:lnTo>
                  <a:lnTo>
                    <a:pt x="21" y="174"/>
                  </a:lnTo>
                  <a:lnTo>
                    <a:pt x="41" y="135"/>
                  </a:lnTo>
                  <a:lnTo>
                    <a:pt x="65" y="101"/>
                  </a:lnTo>
                  <a:lnTo>
                    <a:pt x="94" y="71"/>
                  </a:lnTo>
                  <a:lnTo>
                    <a:pt x="128" y="46"/>
                  </a:lnTo>
                  <a:lnTo>
                    <a:pt x="164" y="26"/>
                  </a:lnTo>
                  <a:lnTo>
                    <a:pt x="203" y="12"/>
                  </a:lnTo>
                  <a:lnTo>
                    <a:pt x="244" y="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D9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20">
              <a:extLst>
                <a:ext uri="{FF2B5EF4-FFF2-40B4-BE49-F238E27FC236}">
                  <a16:creationId xmlns="" xmlns:a16="http://schemas.microsoft.com/office/drawing/2014/main" id="{7400714B-D25B-4F37-A4F1-7CAEC5B59EE3}"/>
                </a:ext>
              </a:extLst>
            </p:cNvPr>
            <p:cNvSpPr/>
            <p:nvPr/>
          </p:nvSpPr>
          <p:spPr>
            <a:xfrm>
              <a:off x="3629026" y="1497013"/>
              <a:ext cx="73025" cy="385763"/>
            </a:xfrm>
            <a:custGeom>
              <a:avLst/>
              <a:gdLst/>
              <a:ahLst/>
              <a:cxnLst/>
              <a:rect l="0" t="0" r="0" b="0"/>
              <a:pathLst>
                <a:path w="46" h="243" extrusionOk="0">
                  <a:moveTo>
                    <a:pt x="0" y="0"/>
                  </a:moveTo>
                  <a:lnTo>
                    <a:pt x="2" y="3"/>
                  </a:lnTo>
                  <a:lnTo>
                    <a:pt x="7" y="11"/>
                  </a:lnTo>
                  <a:lnTo>
                    <a:pt x="15" y="24"/>
                  </a:lnTo>
                  <a:lnTo>
                    <a:pt x="24" y="41"/>
                  </a:lnTo>
                  <a:lnTo>
                    <a:pt x="32" y="63"/>
                  </a:lnTo>
                  <a:lnTo>
                    <a:pt x="39" y="92"/>
                  </a:lnTo>
                  <a:lnTo>
                    <a:pt x="45" y="123"/>
                  </a:lnTo>
                  <a:lnTo>
                    <a:pt x="46" y="158"/>
                  </a:lnTo>
                  <a:lnTo>
                    <a:pt x="43" y="199"/>
                  </a:lnTo>
                  <a:lnTo>
                    <a:pt x="36" y="243"/>
                  </a:lnTo>
                  <a:lnTo>
                    <a:pt x="36" y="238"/>
                  </a:lnTo>
                  <a:lnTo>
                    <a:pt x="38" y="226"/>
                  </a:lnTo>
                  <a:lnTo>
                    <a:pt x="39" y="206"/>
                  </a:lnTo>
                  <a:lnTo>
                    <a:pt x="39" y="181"/>
                  </a:lnTo>
                  <a:lnTo>
                    <a:pt x="38" y="150"/>
                  </a:lnTo>
                  <a:lnTo>
                    <a:pt x="35" y="116"/>
                  </a:lnTo>
                  <a:lnTo>
                    <a:pt x="28" y="79"/>
                  </a:lnTo>
                  <a:lnTo>
                    <a:pt x="1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21">
              <a:extLst>
                <a:ext uri="{FF2B5EF4-FFF2-40B4-BE49-F238E27FC236}">
                  <a16:creationId xmlns="" xmlns:a16="http://schemas.microsoft.com/office/drawing/2014/main" id="{EC274679-3466-4FB4-95CB-F81C7A265827}"/>
                </a:ext>
              </a:extLst>
            </p:cNvPr>
            <p:cNvSpPr/>
            <p:nvPr/>
          </p:nvSpPr>
          <p:spPr>
            <a:xfrm>
              <a:off x="2436813" y="1071563"/>
              <a:ext cx="1203325" cy="1133475"/>
            </a:xfrm>
            <a:custGeom>
              <a:avLst/>
              <a:gdLst/>
              <a:ahLst/>
              <a:cxnLst/>
              <a:rect l="0" t="0" r="0" b="0"/>
              <a:pathLst>
                <a:path w="758" h="714" extrusionOk="0">
                  <a:moveTo>
                    <a:pt x="507" y="0"/>
                  </a:moveTo>
                  <a:lnTo>
                    <a:pt x="547" y="3"/>
                  </a:lnTo>
                  <a:lnTo>
                    <a:pt x="588" y="10"/>
                  </a:lnTo>
                  <a:lnTo>
                    <a:pt x="625" y="20"/>
                  </a:lnTo>
                  <a:lnTo>
                    <a:pt x="662" y="34"/>
                  </a:lnTo>
                  <a:lnTo>
                    <a:pt x="693" y="53"/>
                  </a:lnTo>
                  <a:lnTo>
                    <a:pt x="720" y="77"/>
                  </a:lnTo>
                  <a:lnTo>
                    <a:pt x="739" y="106"/>
                  </a:lnTo>
                  <a:lnTo>
                    <a:pt x="752" y="135"/>
                  </a:lnTo>
                  <a:lnTo>
                    <a:pt x="758" y="169"/>
                  </a:lnTo>
                  <a:lnTo>
                    <a:pt x="758" y="203"/>
                  </a:lnTo>
                  <a:lnTo>
                    <a:pt x="748" y="240"/>
                  </a:lnTo>
                  <a:lnTo>
                    <a:pt x="731" y="278"/>
                  </a:lnTo>
                  <a:lnTo>
                    <a:pt x="704" y="316"/>
                  </a:lnTo>
                  <a:lnTo>
                    <a:pt x="677" y="344"/>
                  </a:lnTo>
                  <a:lnTo>
                    <a:pt x="648" y="367"/>
                  </a:lnTo>
                  <a:lnTo>
                    <a:pt x="615" y="382"/>
                  </a:lnTo>
                  <a:lnTo>
                    <a:pt x="581" y="395"/>
                  </a:lnTo>
                  <a:lnTo>
                    <a:pt x="549" y="403"/>
                  </a:lnTo>
                  <a:lnTo>
                    <a:pt x="518" y="408"/>
                  </a:lnTo>
                  <a:lnTo>
                    <a:pt x="488" y="411"/>
                  </a:lnTo>
                  <a:lnTo>
                    <a:pt x="461" y="411"/>
                  </a:lnTo>
                  <a:lnTo>
                    <a:pt x="439" y="409"/>
                  </a:lnTo>
                  <a:lnTo>
                    <a:pt x="422" y="408"/>
                  </a:lnTo>
                  <a:lnTo>
                    <a:pt x="411" y="406"/>
                  </a:lnTo>
                  <a:lnTo>
                    <a:pt x="406" y="405"/>
                  </a:lnTo>
                  <a:lnTo>
                    <a:pt x="422" y="381"/>
                  </a:lnTo>
                  <a:lnTo>
                    <a:pt x="429" y="358"/>
                  </a:lnTo>
                  <a:lnTo>
                    <a:pt x="430" y="337"/>
                  </a:lnTo>
                  <a:lnTo>
                    <a:pt x="428" y="319"/>
                  </a:lnTo>
                  <a:lnTo>
                    <a:pt x="419" y="300"/>
                  </a:lnTo>
                  <a:lnTo>
                    <a:pt x="408" y="286"/>
                  </a:lnTo>
                  <a:lnTo>
                    <a:pt x="395" y="272"/>
                  </a:lnTo>
                  <a:lnTo>
                    <a:pt x="381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9" y="237"/>
                  </a:lnTo>
                  <a:lnTo>
                    <a:pt x="329" y="233"/>
                  </a:lnTo>
                  <a:lnTo>
                    <a:pt x="322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6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4" y="463"/>
                  </a:lnTo>
                  <a:lnTo>
                    <a:pt x="320" y="502"/>
                  </a:lnTo>
                  <a:lnTo>
                    <a:pt x="303" y="540"/>
                  </a:lnTo>
                  <a:lnTo>
                    <a:pt x="285" y="574"/>
                  </a:lnTo>
                  <a:lnTo>
                    <a:pt x="265" y="605"/>
                  </a:lnTo>
                  <a:lnTo>
                    <a:pt x="244" y="633"/>
                  </a:lnTo>
                  <a:lnTo>
                    <a:pt x="224" y="657"/>
                  </a:lnTo>
                  <a:lnTo>
                    <a:pt x="206" y="677"/>
                  </a:lnTo>
                  <a:lnTo>
                    <a:pt x="190" y="693"/>
                  </a:lnTo>
                  <a:lnTo>
                    <a:pt x="178" y="704"/>
                  </a:lnTo>
                  <a:lnTo>
                    <a:pt x="169" y="711"/>
                  </a:lnTo>
                  <a:lnTo>
                    <a:pt x="166" y="714"/>
                  </a:lnTo>
                  <a:lnTo>
                    <a:pt x="135" y="691"/>
                  </a:lnTo>
                  <a:lnTo>
                    <a:pt x="109" y="666"/>
                  </a:lnTo>
                  <a:lnTo>
                    <a:pt x="86" y="638"/>
                  </a:lnTo>
                  <a:lnTo>
                    <a:pt x="65" y="608"/>
                  </a:lnTo>
                  <a:lnTo>
                    <a:pt x="48" y="578"/>
                  </a:lnTo>
                  <a:lnTo>
                    <a:pt x="32" y="550"/>
                  </a:lnTo>
                  <a:lnTo>
                    <a:pt x="21" y="525"/>
                  </a:lnTo>
                  <a:lnTo>
                    <a:pt x="11" y="502"/>
                  </a:lnTo>
                  <a:lnTo>
                    <a:pt x="6" y="485"/>
                  </a:lnTo>
                  <a:lnTo>
                    <a:pt x="1" y="474"/>
                  </a:lnTo>
                  <a:lnTo>
                    <a:pt x="0" y="470"/>
                  </a:lnTo>
                  <a:lnTo>
                    <a:pt x="6" y="475"/>
                  </a:lnTo>
                  <a:lnTo>
                    <a:pt x="16" y="480"/>
                  </a:lnTo>
                  <a:lnTo>
                    <a:pt x="28" y="482"/>
                  </a:lnTo>
                  <a:lnTo>
                    <a:pt x="44" y="481"/>
                  </a:lnTo>
                  <a:lnTo>
                    <a:pt x="59" y="475"/>
                  </a:lnTo>
                  <a:lnTo>
                    <a:pt x="75" y="467"/>
                  </a:lnTo>
                  <a:lnTo>
                    <a:pt x="89" y="453"/>
                  </a:lnTo>
                  <a:lnTo>
                    <a:pt x="99" y="433"/>
                  </a:lnTo>
                  <a:lnTo>
                    <a:pt x="106" y="411"/>
                  </a:lnTo>
                  <a:lnTo>
                    <a:pt x="109" y="384"/>
                  </a:lnTo>
                  <a:lnTo>
                    <a:pt x="111" y="353"/>
                  </a:lnTo>
                  <a:lnTo>
                    <a:pt x="114" y="319"/>
                  </a:lnTo>
                  <a:lnTo>
                    <a:pt x="121" y="281"/>
                  </a:lnTo>
                  <a:lnTo>
                    <a:pt x="131" y="241"/>
                  </a:lnTo>
                  <a:lnTo>
                    <a:pt x="147" y="200"/>
                  </a:lnTo>
                  <a:lnTo>
                    <a:pt x="169" y="158"/>
                  </a:lnTo>
                  <a:lnTo>
                    <a:pt x="202" y="114"/>
                  </a:lnTo>
                  <a:lnTo>
                    <a:pt x="230" y="86"/>
                  </a:lnTo>
                  <a:lnTo>
                    <a:pt x="261" y="62"/>
                  </a:lnTo>
                  <a:lnTo>
                    <a:pt x="298" y="42"/>
                  </a:lnTo>
                  <a:lnTo>
                    <a:pt x="336" y="27"/>
                  </a:lnTo>
                  <a:lnTo>
                    <a:pt x="378" y="14"/>
                  </a:lnTo>
                  <a:lnTo>
                    <a:pt x="420" y="5"/>
                  </a:lnTo>
                  <a:lnTo>
                    <a:pt x="463" y="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22">
              <a:extLst>
                <a:ext uri="{FF2B5EF4-FFF2-40B4-BE49-F238E27FC236}">
                  <a16:creationId xmlns="" xmlns:a16="http://schemas.microsoft.com/office/drawing/2014/main" id="{65310623-71D9-477F-973C-C1D9683F04AC}"/>
                </a:ext>
              </a:extLst>
            </p:cNvPr>
            <p:cNvSpPr/>
            <p:nvPr/>
          </p:nvSpPr>
          <p:spPr>
            <a:xfrm>
              <a:off x="3465513" y="2347913"/>
              <a:ext cx="338138" cy="865188"/>
            </a:xfrm>
            <a:custGeom>
              <a:avLst/>
              <a:gdLst/>
              <a:ahLst/>
              <a:cxnLst/>
              <a:rect l="0" t="0" r="0" b="0"/>
              <a:pathLst>
                <a:path w="213" h="545" extrusionOk="0">
                  <a:moveTo>
                    <a:pt x="100" y="0"/>
                  </a:moveTo>
                  <a:lnTo>
                    <a:pt x="127" y="54"/>
                  </a:lnTo>
                  <a:lnTo>
                    <a:pt x="148" y="112"/>
                  </a:lnTo>
                  <a:lnTo>
                    <a:pt x="166" y="172"/>
                  </a:lnTo>
                  <a:lnTo>
                    <a:pt x="182" y="233"/>
                  </a:lnTo>
                  <a:lnTo>
                    <a:pt x="193" y="295"/>
                  </a:lnTo>
                  <a:lnTo>
                    <a:pt x="201" y="356"/>
                  </a:lnTo>
                  <a:lnTo>
                    <a:pt x="208" y="415"/>
                  </a:lnTo>
                  <a:lnTo>
                    <a:pt x="213" y="472"/>
                  </a:lnTo>
                  <a:lnTo>
                    <a:pt x="204" y="487"/>
                  </a:lnTo>
                  <a:lnTo>
                    <a:pt x="187" y="501"/>
                  </a:lnTo>
                  <a:lnTo>
                    <a:pt x="160" y="514"/>
                  </a:lnTo>
                  <a:lnTo>
                    <a:pt x="127" y="527"/>
                  </a:lnTo>
                  <a:lnTo>
                    <a:pt x="86" y="537"/>
                  </a:lnTo>
                  <a:lnTo>
                    <a:pt x="39" y="545"/>
                  </a:lnTo>
                  <a:lnTo>
                    <a:pt x="41" y="483"/>
                  </a:lnTo>
                  <a:lnTo>
                    <a:pt x="41" y="421"/>
                  </a:lnTo>
                  <a:lnTo>
                    <a:pt x="38" y="363"/>
                  </a:lnTo>
                  <a:lnTo>
                    <a:pt x="35" y="306"/>
                  </a:lnTo>
                  <a:lnTo>
                    <a:pt x="31" y="254"/>
                  </a:lnTo>
                  <a:lnTo>
                    <a:pt x="26" y="206"/>
                  </a:lnTo>
                  <a:lnTo>
                    <a:pt x="21" y="163"/>
                  </a:lnTo>
                  <a:lnTo>
                    <a:pt x="15" y="124"/>
                  </a:lnTo>
                  <a:lnTo>
                    <a:pt x="11" y="91"/>
                  </a:lnTo>
                  <a:lnTo>
                    <a:pt x="7" y="65"/>
                  </a:lnTo>
                  <a:lnTo>
                    <a:pt x="2" y="45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9" y="24"/>
                  </a:lnTo>
                  <a:lnTo>
                    <a:pt x="39" y="19"/>
                  </a:lnTo>
                  <a:lnTo>
                    <a:pt x="59" y="13"/>
                  </a:lnTo>
                  <a:lnTo>
                    <a:pt x="74" y="7"/>
                  </a:lnTo>
                  <a:lnTo>
                    <a:pt x="89" y="4"/>
                  </a:lnTo>
                  <a:lnTo>
                    <a:pt x="97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A6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23">
              <a:extLst>
                <a:ext uri="{FF2B5EF4-FFF2-40B4-BE49-F238E27FC236}">
                  <a16:creationId xmlns="" xmlns:a16="http://schemas.microsoft.com/office/drawing/2014/main" id="{BB13378B-E3D5-4F23-9906-1BA135B161B4}"/>
                </a:ext>
              </a:extLst>
            </p:cNvPr>
            <p:cNvSpPr/>
            <p:nvPr/>
          </p:nvSpPr>
          <p:spPr>
            <a:xfrm>
              <a:off x="3155951" y="2408238"/>
              <a:ext cx="203200" cy="111125"/>
            </a:xfrm>
            <a:custGeom>
              <a:avLst/>
              <a:gdLst/>
              <a:ahLst/>
              <a:cxnLst/>
              <a:rect l="0" t="0" r="0" b="0"/>
              <a:pathLst>
                <a:path w="128" h="70" extrusionOk="0">
                  <a:moveTo>
                    <a:pt x="128" y="0"/>
                  </a:moveTo>
                  <a:lnTo>
                    <a:pt x="73" y="70"/>
                  </a:lnTo>
                  <a:lnTo>
                    <a:pt x="0" y="6"/>
                  </a:lnTo>
                  <a:lnTo>
                    <a:pt x="4" y="6"/>
                  </a:lnTo>
                  <a:lnTo>
                    <a:pt x="15" y="6"/>
                  </a:lnTo>
                  <a:lnTo>
                    <a:pt x="32" y="6"/>
                  </a:lnTo>
                  <a:lnTo>
                    <a:pt x="54" y="6"/>
                  </a:lnTo>
                  <a:lnTo>
                    <a:pt x="78" y="5"/>
                  </a:lnTo>
                  <a:lnTo>
                    <a:pt x="103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24">
              <a:extLst>
                <a:ext uri="{FF2B5EF4-FFF2-40B4-BE49-F238E27FC236}">
                  <a16:creationId xmlns="" xmlns:a16="http://schemas.microsoft.com/office/drawing/2014/main" id="{1FA12583-3192-44E0-BB97-D8D0C8375641}"/>
                </a:ext>
              </a:extLst>
            </p:cNvPr>
            <p:cNvSpPr/>
            <p:nvPr/>
          </p:nvSpPr>
          <p:spPr>
            <a:xfrm>
              <a:off x="3216276" y="2484438"/>
              <a:ext cx="173038" cy="712788"/>
            </a:xfrm>
            <a:custGeom>
              <a:avLst/>
              <a:gdLst/>
              <a:ahLst/>
              <a:cxnLst/>
              <a:rect l="0" t="0" r="0" b="0"/>
              <a:pathLst>
                <a:path w="109" h="449" extrusionOk="0">
                  <a:moveTo>
                    <a:pt x="47" y="0"/>
                  </a:moveTo>
                  <a:lnTo>
                    <a:pt x="54" y="36"/>
                  </a:lnTo>
                  <a:lnTo>
                    <a:pt x="62" y="74"/>
                  </a:lnTo>
                  <a:lnTo>
                    <a:pt x="69" y="115"/>
                  </a:lnTo>
                  <a:lnTo>
                    <a:pt x="76" y="154"/>
                  </a:lnTo>
                  <a:lnTo>
                    <a:pt x="83" y="195"/>
                  </a:lnTo>
                  <a:lnTo>
                    <a:pt x="89" y="233"/>
                  </a:lnTo>
                  <a:lnTo>
                    <a:pt x="95" y="270"/>
                  </a:lnTo>
                  <a:lnTo>
                    <a:pt x="100" y="301"/>
                  </a:lnTo>
                  <a:lnTo>
                    <a:pt x="103" y="328"/>
                  </a:lnTo>
                  <a:lnTo>
                    <a:pt x="107" y="348"/>
                  </a:lnTo>
                  <a:lnTo>
                    <a:pt x="109" y="362"/>
                  </a:lnTo>
                  <a:lnTo>
                    <a:pt x="109" y="366"/>
                  </a:lnTo>
                  <a:lnTo>
                    <a:pt x="58" y="449"/>
                  </a:lnTo>
                  <a:lnTo>
                    <a:pt x="0" y="370"/>
                  </a:lnTo>
                  <a:lnTo>
                    <a:pt x="7" y="339"/>
                  </a:lnTo>
                  <a:lnTo>
                    <a:pt x="11" y="302"/>
                  </a:lnTo>
                  <a:lnTo>
                    <a:pt x="16" y="263"/>
                  </a:lnTo>
                  <a:lnTo>
                    <a:pt x="18" y="223"/>
                  </a:lnTo>
                  <a:lnTo>
                    <a:pt x="20" y="182"/>
                  </a:lnTo>
                  <a:lnTo>
                    <a:pt x="21" y="143"/>
                  </a:lnTo>
                  <a:lnTo>
                    <a:pt x="21" y="106"/>
                  </a:lnTo>
                  <a:lnTo>
                    <a:pt x="21" y="74"/>
                  </a:lnTo>
                  <a:lnTo>
                    <a:pt x="21" y="45"/>
                  </a:lnTo>
                  <a:lnTo>
                    <a:pt x="21" y="2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5">
              <a:extLst>
                <a:ext uri="{FF2B5EF4-FFF2-40B4-BE49-F238E27FC236}">
                  <a16:creationId xmlns="" xmlns:a16="http://schemas.microsoft.com/office/drawing/2014/main" id="{01AD8070-405D-4FDC-80D2-9628FADF9081}"/>
                </a:ext>
              </a:extLst>
            </p:cNvPr>
            <p:cNvSpPr/>
            <p:nvPr/>
          </p:nvSpPr>
          <p:spPr>
            <a:xfrm>
              <a:off x="2617788" y="2373313"/>
              <a:ext cx="471488" cy="860425"/>
            </a:xfrm>
            <a:custGeom>
              <a:avLst/>
              <a:gdLst/>
              <a:ahLst/>
              <a:cxnLst/>
              <a:rect l="0" t="0" r="0" b="0"/>
              <a:pathLst>
                <a:path w="297" h="542" extrusionOk="0">
                  <a:moveTo>
                    <a:pt x="141" y="0"/>
                  </a:moveTo>
                  <a:lnTo>
                    <a:pt x="144" y="1"/>
                  </a:lnTo>
                  <a:lnTo>
                    <a:pt x="154" y="4"/>
                  </a:lnTo>
                  <a:lnTo>
                    <a:pt x="167" y="7"/>
                  </a:lnTo>
                  <a:lnTo>
                    <a:pt x="185" y="11"/>
                  </a:lnTo>
                  <a:lnTo>
                    <a:pt x="206" y="15"/>
                  </a:lnTo>
                  <a:lnTo>
                    <a:pt x="230" y="20"/>
                  </a:lnTo>
                  <a:lnTo>
                    <a:pt x="256" y="22"/>
                  </a:lnTo>
                  <a:lnTo>
                    <a:pt x="256" y="27"/>
                  </a:lnTo>
                  <a:lnTo>
                    <a:pt x="258" y="39"/>
                  </a:lnTo>
                  <a:lnTo>
                    <a:pt x="261" y="62"/>
                  </a:lnTo>
                  <a:lnTo>
                    <a:pt x="266" y="90"/>
                  </a:lnTo>
                  <a:lnTo>
                    <a:pt x="270" y="125"/>
                  </a:lnTo>
                  <a:lnTo>
                    <a:pt x="275" y="165"/>
                  </a:lnTo>
                  <a:lnTo>
                    <a:pt x="280" y="211"/>
                  </a:lnTo>
                  <a:lnTo>
                    <a:pt x="285" y="261"/>
                  </a:lnTo>
                  <a:lnTo>
                    <a:pt x="290" y="313"/>
                  </a:lnTo>
                  <a:lnTo>
                    <a:pt x="292" y="368"/>
                  </a:lnTo>
                  <a:lnTo>
                    <a:pt x="295" y="426"/>
                  </a:lnTo>
                  <a:lnTo>
                    <a:pt x="297" y="484"/>
                  </a:lnTo>
                  <a:lnTo>
                    <a:pt x="297" y="542"/>
                  </a:lnTo>
                  <a:lnTo>
                    <a:pt x="239" y="537"/>
                  </a:lnTo>
                  <a:lnTo>
                    <a:pt x="185" y="530"/>
                  </a:lnTo>
                  <a:lnTo>
                    <a:pt x="137" y="523"/>
                  </a:lnTo>
                  <a:lnTo>
                    <a:pt x="95" y="512"/>
                  </a:lnTo>
                  <a:lnTo>
                    <a:pt x="60" y="501"/>
                  </a:lnTo>
                  <a:lnTo>
                    <a:pt x="31" y="488"/>
                  </a:lnTo>
                  <a:lnTo>
                    <a:pt x="12" y="474"/>
                  </a:lnTo>
                  <a:lnTo>
                    <a:pt x="0" y="460"/>
                  </a:lnTo>
                  <a:lnTo>
                    <a:pt x="9" y="394"/>
                  </a:lnTo>
                  <a:lnTo>
                    <a:pt x="20" y="327"/>
                  </a:lnTo>
                  <a:lnTo>
                    <a:pt x="36" y="258"/>
                  </a:lnTo>
                  <a:lnTo>
                    <a:pt x="55" y="190"/>
                  </a:lnTo>
                  <a:lnTo>
                    <a:pt x="78" y="124"/>
                  </a:lnTo>
                  <a:lnTo>
                    <a:pt x="108" y="6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2A6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6">
              <a:extLst>
                <a:ext uri="{FF2B5EF4-FFF2-40B4-BE49-F238E27FC236}">
                  <a16:creationId xmlns="" xmlns:a16="http://schemas.microsoft.com/office/drawing/2014/main" id="{C95F929A-A43A-4947-BB49-1F3149AB4FE4}"/>
                </a:ext>
              </a:extLst>
            </p:cNvPr>
            <p:cNvSpPr/>
            <p:nvPr/>
          </p:nvSpPr>
          <p:spPr>
            <a:xfrm>
              <a:off x="3617913" y="2624138"/>
              <a:ext cx="61913" cy="571500"/>
            </a:xfrm>
            <a:custGeom>
              <a:avLst/>
              <a:gdLst/>
              <a:ahLst/>
              <a:cxnLst/>
              <a:rect l="0" t="0" r="0" b="0"/>
              <a:pathLst>
                <a:path w="39" h="360" extrusionOk="0">
                  <a:moveTo>
                    <a:pt x="0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8" y="32"/>
                  </a:lnTo>
                  <a:lnTo>
                    <a:pt x="12" y="58"/>
                  </a:lnTo>
                  <a:lnTo>
                    <a:pt x="19" y="90"/>
                  </a:lnTo>
                  <a:lnTo>
                    <a:pt x="25" y="128"/>
                  </a:lnTo>
                  <a:lnTo>
                    <a:pt x="31" y="173"/>
                  </a:lnTo>
                  <a:lnTo>
                    <a:pt x="35" y="226"/>
                  </a:lnTo>
                  <a:lnTo>
                    <a:pt x="38" y="285"/>
                  </a:lnTo>
                  <a:lnTo>
                    <a:pt x="39" y="350"/>
                  </a:lnTo>
                  <a:lnTo>
                    <a:pt x="39" y="350"/>
                  </a:lnTo>
                  <a:lnTo>
                    <a:pt x="0" y="360"/>
                  </a:lnTo>
                  <a:lnTo>
                    <a:pt x="4" y="334"/>
                  </a:lnTo>
                  <a:lnTo>
                    <a:pt x="8" y="302"/>
                  </a:lnTo>
                  <a:lnTo>
                    <a:pt x="9" y="264"/>
                  </a:lnTo>
                  <a:lnTo>
                    <a:pt x="11" y="221"/>
                  </a:lnTo>
                  <a:lnTo>
                    <a:pt x="11" y="176"/>
                  </a:lnTo>
                  <a:lnTo>
                    <a:pt x="11" y="130"/>
                  </a:lnTo>
                  <a:lnTo>
                    <a:pt x="8" y="85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7">
              <a:extLst>
                <a:ext uri="{FF2B5EF4-FFF2-40B4-BE49-F238E27FC236}">
                  <a16:creationId xmlns="" xmlns:a16="http://schemas.microsoft.com/office/drawing/2014/main" id="{B69A9C4E-05BE-4128-BD61-8D90AD7A4C83}"/>
                </a:ext>
              </a:extLst>
            </p:cNvPr>
            <p:cNvSpPr/>
            <p:nvPr/>
          </p:nvSpPr>
          <p:spPr>
            <a:xfrm>
              <a:off x="2797176" y="2659063"/>
              <a:ext cx="92075" cy="552450"/>
            </a:xfrm>
            <a:custGeom>
              <a:avLst/>
              <a:gdLst/>
              <a:ahLst/>
              <a:cxnLst/>
              <a:rect l="0" t="0" r="0" b="0"/>
              <a:pathLst>
                <a:path w="58" h="348" extrusionOk="0">
                  <a:moveTo>
                    <a:pt x="58" y="0"/>
                  </a:moveTo>
                  <a:lnTo>
                    <a:pt x="51" y="40"/>
                  </a:lnTo>
                  <a:lnTo>
                    <a:pt x="45" y="84"/>
                  </a:lnTo>
                  <a:lnTo>
                    <a:pt x="41" y="130"/>
                  </a:lnTo>
                  <a:lnTo>
                    <a:pt x="40" y="180"/>
                  </a:lnTo>
                  <a:lnTo>
                    <a:pt x="40" y="226"/>
                  </a:lnTo>
                  <a:lnTo>
                    <a:pt x="41" y="273"/>
                  </a:lnTo>
                  <a:lnTo>
                    <a:pt x="45" y="314"/>
                  </a:lnTo>
                  <a:lnTo>
                    <a:pt x="51" y="348"/>
                  </a:lnTo>
                  <a:lnTo>
                    <a:pt x="0" y="338"/>
                  </a:lnTo>
                  <a:lnTo>
                    <a:pt x="3" y="269"/>
                  </a:lnTo>
                  <a:lnTo>
                    <a:pt x="9" y="209"/>
                  </a:lnTo>
                  <a:lnTo>
                    <a:pt x="16" y="157"/>
                  </a:lnTo>
                  <a:lnTo>
                    <a:pt x="24" y="113"/>
                  </a:lnTo>
                  <a:lnTo>
                    <a:pt x="33" y="78"/>
                  </a:lnTo>
                  <a:lnTo>
                    <a:pt x="41" y="48"/>
                  </a:lnTo>
                  <a:lnTo>
                    <a:pt x="48" y="27"/>
                  </a:lnTo>
                  <a:lnTo>
                    <a:pt x="54" y="12"/>
                  </a:lnTo>
                  <a:lnTo>
                    <a:pt x="57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27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Shape 169">
            <a:extLst>
              <a:ext uri="{FF2B5EF4-FFF2-40B4-BE49-F238E27FC236}">
                <a16:creationId xmlns="" xmlns:a16="http://schemas.microsoft.com/office/drawing/2014/main" id="{8BC13C57-5862-4101-BE5D-6CF1C6385B27}"/>
              </a:ext>
            </a:extLst>
          </p:cNvPr>
          <p:cNvGrpSpPr/>
          <p:nvPr/>
        </p:nvGrpSpPr>
        <p:grpSpPr>
          <a:xfrm>
            <a:off x="424061" y="3577277"/>
            <a:ext cx="833897" cy="833895"/>
            <a:chOff x="3579810" y="4383698"/>
            <a:chExt cx="857252" cy="857250"/>
          </a:xfrm>
        </p:grpSpPr>
        <p:sp>
          <p:nvSpPr>
            <p:cNvPr id="424" name="Shape 170">
              <a:extLst>
                <a:ext uri="{FF2B5EF4-FFF2-40B4-BE49-F238E27FC236}">
                  <a16:creationId xmlns="" xmlns:a16="http://schemas.microsoft.com/office/drawing/2014/main" id="{2BF19C53-813F-49A8-9F1C-B786B24C1CAF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171">
              <a:extLst>
                <a:ext uri="{FF2B5EF4-FFF2-40B4-BE49-F238E27FC236}">
                  <a16:creationId xmlns="" xmlns:a16="http://schemas.microsoft.com/office/drawing/2014/main" id="{393FE8B5-D1E8-455E-B342-E66B0A04897A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172">
              <a:extLst>
                <a:ext uri="{FF2B5EF4-FFF2-40B4-BE49-F238E27FC236}">
                  <a16:creationId xmlns="" xmlns:a16="http://schemas.microsoft.com/office/drawing/2014/main" id="{0A3E0B7D-025A-4AFA-AD41-2128F90A09F3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Shape 334">
            <a:extLst>
              <a:ext uri="{FF2B5EF4-FFF2-40B4-BE49-F238E27FC236}">
                <a16:creationId xmlns="" xmlns:a16="http://schemas.microsoft.com/office/drawing/2014/main" id="{EEBE735B-A05C-4986-B721-D707DD0EB9AC}"/>
              </a:ext>
            </a:extLst>
          </p:cNvPr>
          <p:cNvGrpSpPr/>
          <p:nvPr/>
        </p:nvGrpSpPr>
        <p:grpSpPr>
          <a:xfrm>
            <a:off x="722451" y="3741401"/>
            <a:ext cx="307528" cy="468588"/>
            <a:chOff x="6700838" y="2600325"/>
            <a:chExt cx="1773237" cy="2701926"/>
          </a:xfrm>
        </p:grpSpPr>
        <p:sp>
          <p:nvSpPr>
            <p:cNvPr id="428" name="Shape 335">
              <a:extLst>
                <a:ext uri="{FF2B5EF4-FFF2-40B4-BE49-F238E27FC236}">
                  <a16:creationId xmlns="" xmlns:a16="http://schemas.microsoft.com/office/drawing/2014/main" id="{8A9C9178-F03A-4A7F-93E9-B497CB012B97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336">
              <a:extLst>
                <a:ext uri="{FF2B5EF4-FFF2-40B4-BE49-F238E27FC236}">
                  <a16:creationId xmlns="" xmlns:a16="http://schemas.microsoft.com/office/drawing/2014/main" id="{2DCCCC4A-C790-466C-9479-20AC3F2A66BB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337">
              <a:extLst>
                <a:ext uri="{FF2B5EF4-FFF2-40B4-BE49-F238E27FC236}">
                  <a16:creationId xmlns="" xmlns:a16="http://schemas.microsoft.com/office/drawing/2014/main" id="{2875E488-2024-4E7C-AAC7-6CF9A8A1B9EF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338">
              <a:extLst>
                <a:ext uri="{FF2B5EF4-FFF2-40B4-BE49-F238E27FC236}">
                  <a16:creationId xmlns="" xmlns:a16="http://schemas.microsoft.com/office/drawing/2014/main" id="{5A891EFA-25F8-43DD-8196-2EB84D20A5EC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339">
              <a:extLst>
                <a:ext uri="{FF2B5EF4-FFF2-40B4-BE49-F238E27FC236}">
                  <a16:creationId xmlns="" xmlns:a16="http://schemas.microsoft.com/office/drawing/2014/main" id="{00C67BC5-ECB4-4ACB-B1F9-7EC28EE8F844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340">
              <a:extLst>
                <a:ext uri="{FF2B5EF4-FFF2-40B4-BE49-F238E27FC236}">
                  <a16:creationId xmlns="" xmlns:a16="http://schemas.microsoft.com/office/drawing/2014/main" id="{B4DDBC11-321E-4ACF-A620-936F4A645685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341">
              <a:extLst>
                <a:ext uri="{FF2B5EF4-FFF2-40B4-BE49-F238E27FC236}">
                  <a16:creationId xmlns="" xmlns:a16="http://schemas.microsoft.com/office/drawing/2014/main" id="{319E6BF6-5D66-4E59-977C-0B89FCD74F61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342">
              <a:extLst>
                <a:ext uri="{FF2B5EF4-FFF2-40B4-BE49-F238E27FC236}">
                  <a16:creationId xmlns="" xmlns:a16="http://schemas.microsoft.com/office/drawing/2014/main" id="{D1253106-1C38-4CBE-B4E5-68571BACAAB4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343">
              <a:extLst>
                <a:ext uri="{FF2B5EF4-FFF2-40B4-BE49-F238E27FC236}">
                  <a16:creationId xmlns="" xmlns:a16="http://schemas.microsoft.com/office/drawing/2014/main" id="{A8C19C24-EA78-4AB7-80E3-EAA7A095C308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344">
              <a:extLst>
                <a:ext uri="{FF2B5EF4-FFF2-40B4-BE49-F238E27FC236}">
                  <a16:creationId xmlns="" xmlns:a16="http://schemas.microsoft.com/office/drawing/2014/main" id="{778D22C0-D7CC-4D6A-BE2C-ED9076C3A7EC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345">
              <a:extLst>
                <a:ext uri="{FF2B5EF4-FFF2-40B4-BE49-F238E27FC236}">
                  <a16:creationId xmlns="" xmlns:a16="http://schemas.microsoft.com/office/drawing/2014/main" id="{C8416C2C-FB8D-4431-94B9-B1C31067E82A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346">
              <a:extLst>
                <a:ext uri="{FF2B5EF4-FFF2-40B4-BE49-F238E27FC236}">
                  <a16:creationId xmlns="" xmlns:a16="http://schemas.microsoft.com/office/drawing/2014/main" id="{AA362187-41D4-41D6-95B5-16D151A404A0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347">
              <a:extLst>
                <a:ext uri="{FF2B5EF4-FFF2-40B4-BE49-F238E27FC236}">
                  <a16:creationId xmlns="" xmlns:a16="http://schemas.microsoft.com/office/drawing/2014/main" id="{48373C04-948C-4BD0-A692-DE8AEB410F8E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348">
              <a:extLst>
                <a:ext uri="{FF2B5EF4-FFF2-40B4-BE49-F238E27FC236}">
                  <a16:creationId xmlns="" xmlns:a16="http://schemas.microsoft.com/office/drawing/2014/main" id="{E1711D44-A100-4D10-9606-DB933178F8E4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349">
              <a:extLst>
                <a:ext uri="{FF2B5EF4-FFF2-40B4-BE49-F238E27FC236}">
                  <a16:creationId xmlns="" xmlns:a16="http://schemas.microsoft.com/office/drawing/2014/main" id="{CB1B34E2-D498-4AB1-B225-E38FCC33A175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350">
              <a:extLst>
                <a:ext uri="{FF2B5EF4-FFF2-40B4-BE49-F238E27FC236}">
                  <a16:creationId xmlns="" xmlns:a16="http://schemas.microsoft.com/office/drawing/2014/main" id="{69E667D7-DC80-44EC-9465-89F2339A3054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351">
              <a:extLst>
                <a:ext uri="{FF2B5EF4-FFF2-40B4-BE49-F238E27FC236}">
                  <a16:creationId xmlns="" xmlns:a16="http://schemas.microsoft.com/office/drawing/2014/main" id="{11EA5CE9-B5A1-4ACF-8431-C9FE628CB793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352">
              <a:extLst>
                <a:ext uri="{FF2B5EF4-FFF2-40B4-BE49-F238E27FC236}">
                  <a16:creationId xmlns="" xmlns:a16="http://schemas.microsoft.com/office/drawing/2014/main" id="{AAB6DE36-EE87-4130-A5B3-8FEEB97B590C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353">
              <a:extLst>
                <a:ext uri="{FF2B5EF4-FFF2-40B4-BE49-F238E27FC236}">
                  <a16:creationId xmlns="" xmlns:a16="http://schemas.microsoft.com/office/drawing/2014/main" id="{CA4BF222-870F-4266-9367-DF78798B90C2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Shape 165">
            <a:extLst>
              <a:ext uri="{FF2B5EF4-FFF2-40B4-BE49-F238E27FC236}">
                <a16:creationId xmlns="" xmlns:a16="http://schemas.microsoft.com/office/drawing/2014/main" id="{6F246280-F39A-48C4-A03F-5D8DEBF57630}"/>
              </a:ext>
            </a:extLst>
          </p:cNvPr>
          <p:cNvGrpSpPr/>
          <p:nvPr/>
        </p:nvGrpSpPr>
        <p:grpSpPr>
          <a:xfrm>
            <a:off x="6169712" y="3594230"/>
            <a:ext cx="833895" cy="833895"/>
            <a:chOff x="2198687" y="4383698"/>
            <a:chExt cx="857250" cy="857250"/>
          </a:xfrm>
        </p:grpSpPr>
        <p:sp>
          <p:nvSpPr>
            <p:cNvPr id="448" name="Shape 166">
              <a:extLst>
                <a:ext uri="{FF2B5EF4-FFF2-40B4-BE49-F238E27FC236}">
                  <a16:creationId xmlns="" xmlns:a16="http://schemas.microsoft.com/office/drawing/2014/main" id="{6323F586-20D4-4A45-81C0-94DF47E18C9B}"/>
                </a:ext>
              </a:extLst>
            </p:cNvPr>
            <p:cNvSpPr/>
            <p:nvPr/>
          </p:nvSpPr>
          <p:spPr>
            <a:xfrm>
              <a:off x="2198687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167">
              <a:extLst>
                <a:ext uri="{FF2B5EF4-FFF2-40B4-BE49-F238E27FC236}">
                  <a16:creationId xmlns="" xmlns:a16="http://schemas.microsoft.com/office/drawing/2014/main" id="{DEC5393F-A132-4B30-AE89-F8BE193C5262}"/>
                </a:ext>
              </a:extLst>
            </p:cNvPr>
            <p:cNvSpPr/>
            <p:nvPr/>
          </p:nvSpPr>
          <p:spPr>
            <a:xfrm>
              <a:off x="2198687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168">
              <a:extLst>
                <a:ext uri="{FF2B5EF4-FFF2-40B4-BE49-F238E27FC236}">
                  <a16:creationId xmlns="" xmlns:a16="http://schemas.microsoft.com/office/drawing/2014/main" id="{F6CA796B-92B4-44D8-B038-618F68D6FCF4}"/>
                </a:ext>
              </a:extLst>
            </p:cNvPr>
            <p:cNvSpPr/>
            <p:nvPr/>
          </p:nvSpPr>
          <p:spPr>
            <a:xfrm>
              <a:off x="2284413" y="4469426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Shape 169">
            <a:extLst>
              <a:ext uri="{FF2B5EF4-FFF2-40B4-BE49-F238E27FC236}">
                <a16:creationId xmlns="" xmlns:a16="http://schemas.microsoft.com/office/drawing/2014/main" id="{223556E0-2BCD-4E9E-8183-EBFB2F426623}"/>
              </a:ext>
            </a:extLst>
          </p:cNvPr>
          <p:cNvGrpSpPr/>
          <p:nvPr/>
        </p:nvGrpSpPr>
        <p:grpSpPr>
          <a:xfrm>
            <a:off x="7981715" y="3568545"/>
            <a:ext cx="833897" cy="833895"/>
            <a:chOff x="3579810" y="4383698"/>
            <a:chExt cx="857252" cy="857250"/>
          </a:xfrm>
        </p:grpSpPr>
        <p:sp>
          <p:nvSpPr>
            <p:cNvPr id="452" name="Shape 170">
              <a:extLst>
                <a:ext uri="{FF2B5EF4-FFF2-40B4-BE49-F238E27FC236}">
                  <a16:creationId xmlns="" xmlns:a16="http://schemas.microsoft.com/office/drawing/2014/main" id="{B4CA6ECA-FB17-49BB-B5CC-7520756DF82D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171">
              <a:extLst>
                <a:ext uri="{FF2B5EF4-FFF2-40B4-BE49-F238E27FC236}">
                  <a16:creationId xmlns="" xmlns:a16="http://schemas.microsoft.com/office/drawing/2014/main" id="{D1AC1EA9-2139-49CF-B4EB-7F6B33D284B1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172">
              <a:extLst>
                <a:ext uri="{FF2B5EF4-FFF2-40B4-BE49-F238E27FC236}">
                  <a16:creationId xmlns="" xmlns:a16="http://schemas.microsoft.com/office/drawing/2014/main" id="{A82EA000-2A5D-4F90-80B1-8977B94D6AA9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Shape 334">
            <a:extLst>
              <a:ext uri="{FF2B5EF4-FFF2-40B4-BE49-F238E27FC236}">
                <a16:creationId xmlns="" xmlns:a16="http://schemas.microsoft.com/office/drawing/2014/main" id="{5AA01CAA-46DB-434C-B4FA-5031AAF8A434}"/>
              </a:ext>
            </a:extLst>
          </p:cNvPr>
          <p:cNvGrpSpPr/>
          <p:nvPr/>
        </p:nvGrpSpPr>
        <p:grpSpPr>
          <a:xfrm>
            <a:off x="8219614" y="3750623"/>
            <a:ext cx="307528" cy="468588"/>
            <a:chOff x="6700838" y="2600325"/>
            <a:chExt cx="1773237" cy="2701926"/>
          </a:xfrm>
        </p:grpSpPr>
        <p:sp>
          <p:nvSpPr>
            <p:cNvPr id="456" name="Shape 335">
              <a:extLst>
                <a:ext uri="{FF2B5EF4-FFF2-40B4-BE49-F238E27FC236}">
                  <a16:creationId xmlns="" xmlns:a16="http://schemas.microsoft.com/office/drawing/2014/main" id="{4DD565E1-9D67-47CE-AFC7-934D1D4E8ABF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336">
              <a:extLst>
                <a:ext uri="{FF2B5EF4-FFF2-40B4-BE49-F238E27FC236}">
                  <a16:creationId xmlns="" xmlns:a16="http://schemas.microsoft.com/office/drawing/2014/main" id="{2CB1E79D-DACE-4ADB-9AEA-271FB0E0899B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337">
              <a:extLst>
                <a:ext uri="{FF2B5EF4-FFF2-40B4-BE49-F238E27FC236}">
                  <a16:creationId xmlns="" xmlns:a16="http://schemas.microsoft.com/office/drawing/2014/main" id="{4D045864-D1DA-4BE0-B984-AB1E15E4C706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338">
              <a:extLst>
                <a:ext uri="{FF2B5EF4-FFF2-40B4-BE49-F238E27FC236}">
                  <a16:creationId xmlns="" xmlns:a16="http://schemas.microsoft.com/office/drawing/2014/main" id="{7661226A-FCD3-41F1-92EB-E7E85E6D07BB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339">
              <a:extLst>
                <a:ext uri="{FF2B5EF4-FFF2-40B4-BE49-F238E27FC236}">
                  <a16:creationId xmlns="" xmlns:a16="http://schemas.microsoft.com/office/drawing/2014/main" id="{AE8E3C65-2F03-4CC9-A519-5EA719CA0A02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340">
              <a:extLst>
                <a:ext uri="{FF2B5EF4-FFF2-40B4-BE49-F238E27FC236}">
                  <a16:creationId xmlns="" xmlns:a16="http://schemas.microsoft.com/office/drawing/2014/main" id="{668C97E4-EE63-4318-8F8E-7270CE02E10A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341">
              <a:extLst>
                <a:ext uri="{FF2B5EF4-FFF2-40B4-BE49-F238E27FC236}">
                  <a16:creationId xmlns="" xmlns:a16="http://schemas.microsoft.com/office/drawing/2014/main" id="{1FCE2C36-2040-4736-B9AA-644F55DBA1C0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342">
              <a:extLst>
                <a:ext uri="{FF2B5EF4-FFF2-40B4-BE49-F238E27FC236}">
                  <a16:creationId xmlns="" xmlns:a16="http://schemas.microsoft.com/office/drawing/2014/main" id="{1EC154E5-3FAE-4522-82AA-E98848F96B59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343">
              <a:extLst>
                <a:ext uri="{FF2B5EF4-FFF2-40B4-BE49-F238E27FC236}">
                  <a16:creationId xmlns="" xmlns:a16="http://schemas.microsoft.com/office/drawing/2014/main" id="{B29CD208-4633-4149-A6CE-4C7020CB6898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344">
              <a:extLst>
                <a:ext uri="{FF2B5EF4-FFF2-40B4-BE49-F238E27FC236}">
                  <a16:creationId xmlns="" xmlns:a16="http://schemas.microsoft.com/office/drawing/2014/main" id="{B7086BFD-9D21-4DAB-8BBE-88BBCE58744A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345">
              <a:extLst>
                <a:ext uri="{FF2B5EF4-FFF2-40B4-BE49-F238E27FC236}">
                  <a16:creationId xmlns="" xmlns:a16="http://schemas.microsoft.com/office/drawing/2014/main" id="{7B7D1DC7-28FD-4C3F-8B99-60A7D73408EA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346">
              <a:extLst>
                <a:ext uri="{FF2B5EF4-FFF2-40B4-BE49-F238E27FC236}">
                  <a16:creationId xmlns="" xmlns:a16="http://schemas.microsoft.com/office/drawing/2014/main" id="{B0CEB275-590A-43E8-A152-34F3740D6F53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347">
              <a:extLst>
                <a:ext uri="{FF2B5EF4-FFF2-40B4-BE49-F238E27FC236}">
                  <a16:creationId xmlns="" xmlns:a16="http://schemas.microsoft.com/office/drawing/2014/main" id="{2C6E1495-1164-4390-9593-9B8BE7120E4A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348">
              <a:extLst>
                <a:ext uri="{FF2B5EF4-FFF2-40B4-BE49-F238E27FC236}">
                  <a16:creationId xmlns="" xmlns:a16="http://schemas.microsoft.com/office/drawing/2014/main" id="{D1601DFC-F482-472F-B6E1-DEC6CFCBE72C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349">
              <a:extLst>
                <a:ext uri="{FF2B5EF4-FFF2-40B4-BE49-F238E27FC236}">
                  <a16:creationId xmlns="" xmlns:a16="http://schemas.microsoft.com/office/drawing/2014/main" id="{E6144F7D-4AA2-49A6-B1FC-BEBB74DDFBEF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350">
              <a:extLst>
                <a:ext uri="{FF2B5EF4-FFF2-40B4-BE49-F238E27FC236}">
                  <a16:creationId xmlns="" xmlns:a16="http://schemas.microsoft.com/office/drawing/2014/main" id="{98751C83-643A-4EF8-8EDE-6E8CA18221C6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351">
              <a:extLst>
                <a:ext uri="{FF2B5EF4-FFF2-40B4-BE49-F238E27FC236}">
                  <a16:creationId xmlns="" xmlns:a16="http://schemas.microsoft.com/office/drawing/2014/main" id="{09506645-63B9-4A84-82B9-48BB045D72EA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352">
              <a:extLst>
                <a:ext uri="{FF2B5EF4-FFF2-40B4-BE49-F238E27FC236}">
                  <a16:creationId xmlns="" xmlns:a16="http://schemas.microsoft.com/office/drawing/2014/main" id="{3790C00B-A727-4097-88D6-77A27A6FA5F7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353">
              <a:extLst>
                <a:ext uri="{FF2B5EF4-FFF2-40B4-BE49-F238E27FC236}">
                  <a16:creationId xmlns="" xmlns:a16="http://schemas.microsoft.com/office/drawing/2014/main" id="{9AEB2FE2-B08D-4E98-B3B4-B87D457BF0FB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Shape 413">
            <a:extLst>
              <a:ext uri="{FF2B5EF4-FFF2-40B4-BE49-F238E27FC236}">
                <a16:creationId xmlns="" xmlns:a16="http://schemas.microsoft.com/office/drawing/2014/main" id="{5AA1CBCC-D0EF-4B27-93A5-D37F49E13F28}"/>
              </a:ext>
            </a:extLst>
          </p:cNvPr>
          <p:cNvGrpSpPr/>
          <p:nvPr/>
        </p:nvGrpSpPr>
        <p:grpSpPr>
          <a:xfrm>
            <a:off x="6339657" y="5204085"/>
            <a:ext cx="303805" cy="470551"/>
            <a:chOff x="2436813" y="1071563"/>
            <a:chExt cx="1397001" cy="2163762"/>
          </a:xfrm>
        </p:grpSpPr>
        <p:sp>
          <p:nvSpPr>
            <p:cNvPr id="476" name="Shape 414">
              <a:extLst>
                <a:ext uri="{FF2B5EF4-FFF2-40B4-BE49-F238E27FC236}">
                  <a16:creationId xmlns="" xmlns:a16="http://schemas.microsoft.com/office/drawing/2014/main" id="{9CF68148-41E3-405F-9B06-05B080DA248A}"/>
                </a:ext>
              </a:extLst>
            </p:cNvPr>
            <p:cNvSpPr/>
            <p:nvPr/>
          </p:nvSpPr>
          <p:spPr>
            <a:xfrm>
              <a:off x="2982913" y="2381250"/>
              <a:ext cx="598488" cy="854075"/>
            </a:xfrm>
            <a:custGeom>
              <a:avLst/>
              <a:gdLst/>
              <a:ahLst/>
              <a:cxnLst/>
              <a:rect l="0" t="0" r="0" b="0"/>
              <a:pathLst>
                <a:path w="377" h="538" extrusionOk="0">
                  <a:moveTo>
                    <a:pt x="335" y="0"/>
                  </a:moveTo>
                  <a:lnTo>
                    <a:pt x="335" y="5"/>
                  </a:lnTo>
                  <a:lnTo>
                    <a:pt x="337" y="17"/>
                  </a:lnTo>
                  <a:lnTo>
                    <a:pt x="340" y="37"/>
                  </a:lnTo>
                  <a:lnTo>
                    <a:pt x="345" y="63"/>
                  </a:lnTo>
                  <a:lnTo>
                    <a:pt x="350" y="95"/>
                  </a:lnTo>
                  <a:lnTo>
                    <a:pt x="354" y="134"/>
                  </a:lnTo>
                  <a:lnTo>
                    <a:pt x="360" y="177"/>
                  </a:lnTo>
                  <a:lnTo>
                    <a:pt x="366" y="226"/>
                  </a:lnTo>
                  <a:lnTo>
                    <a:pt x="370" y="278"/>
                  </a:lnTo>
                  <a:lnTo>
                    <a:pt x="373" y="333"/>
                  </a:lnTo>
                  <a:lnTo>
                    <a:pt x="376" y="393"/>
                  </a:lnTo>
                  <a:lnTo>
                    <a:pt x="377" y="455"/>
                  </a:lnTo>
                  <a:lnTo>
                    <a:pt x="377" y="518"/>
                  </a:lnTo>
                  <a:lnTo>
                    <a:pt x="325" y="527"/>
                  </a:lnTo>
                  <a:lnTo>
                    <a:pt x="268" y="534"/>
                  </a:lnTo>
                  <a:lnTo>
                    <a:pt x="208" y="537"/>
                  </a:lnTo>
                  <a:lnTo>
                    <a:pt x="143" y="538"/>
                  </a:lnTo>
                  <a:lnTo>
                    <a:pt x="82" y="537"/>
                  </a:lnTo>
                  <a:lnTo>
                    <a:pt x="26" y="53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16" y="16"/>
                  </a:lnTo>
                  <a:lnTo>
                    <a:pt x="33" y="19"/>
                  </a:lnTo>
                  <a:lnTo>
                    <a:pt x="58" y="20"/>
                  </a:lnTo>
                  <a:lnTo>
                    <a:pt x="86" y="22"/>
                  </a:lnTo>
                  <a:lnTo>
                    <a:pt x="120" y="23"/>
                  </a:lnTo>
                  <a:lnTo>
                    <a:pt x="158" y="23"/>
                  </a:lnTo>
                  <a:lnTo>
                    <a:pt x="199" y="22"/>
                  </a:lnTo>
                  <a:lnTo>
                    <a:pt x="243" y="17"/>
                  </a:lnTo>
                  <a:lnTo>
                    <a:pt x="288" y="1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7FA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15">
              <a:extLst>
                <a:ext uri="{FF2B5EF4-FFF2-40B4-BE49-F238E27FC236}">
                  <a16:creationId xmlns="" xmlns:a16="http://schemas.microsoft.com/office/drawing/2014/main" id="{F39959B3-3AB1-40EA-9E9F-4D13673D287C}"/>
                </a:ext>
              </a:extLst>
            </p:cNvPr>
            <p:cNvSpPr/>
            <p:nvPr/>
          </p:nvSpPr>
          <p:spPr>
            <a:xfrm>
              <a:off x="3444876" y="2381250"/>
              <a:ext cx="127000" cy="836613"/>
            </a:xfrm>
            <a:custGeom>
              <a:avLst/>
              <a:gdLst/>
              <a:ahLst/>
              <a:cxnLst/>
              <a:rect l="0" t="0" r="0" b="0"/>
              <a:pathLst>
                <a:path w="80" h="527" extrusionOk="0">
                  <a:moveTo>
                    <a:pt x="39" y="0"/>
                  </a:moveTo>
                  <a:lnTo>
                    <a:pt x="42" y="19"/>
                  </a:lnTo>
                  <a:lnTo>
                    <a:pt x="46" y="44"/>
                  </a:lnTo>
                  <a:lnTo>
                    <a:pt x="52" y="77"/>
                  </a:lnTo>
                  <a:lnTo>
                    <a:pt x="58" y="116"/>
                  </a:lnTo>
                  <a:lnTo>
                    <a:pt x="62" y="161"/>
                  </a:lnTo>
                  <a:lnTo>
                    <a:pt x="68" y="211"/>
                  </a:lnTo>
                  <a:lnTo>
                    <a:pt x="73" y="266"/>
                  </a:lnTo>
                  <a:lnTo>
                    <a:pt x="76" y="325"/>
                  </a:lnTo>
                  <a:lnTo>
                    <a:pt x="79" y="387"/>
                  </a:lnTo>
                  <a:lnTo>
                    <a:pt x="80" y="452"/>
                  </a:lnTo>
                  <a:lnTo>
                    <a:pt x="80" y="520"/>
                  </a:lnTo>
                  <a:lnTo>
                    <a:pt x="35" y="527"/>
                  </a:lnTo>
                  <a:lnTo>
                    <a:pt x="37" y="465"/>
                  </a:lnTo>
                  <a:lnTo>
                    <a:pt x="35" y="404"/>
                  </a:lnTo>
                  <a:lnTo>
                    <a:pt x="34" y="345"/>
                  </a:lnTo>
                  <a:lnTo>
                    <a:pt x="31" y="290"/>
                  </a:lnTo>
                  <a:lnTo>
                    <a:pt x="27" y="238"/>
                  </a:lnTo>
                  <a:lnTo>
                    <a:pt x="22" y="188"/>
                  </a:lnTo>
                  <a:lnTo>
                    <a:pt x="18" y="144"/>
                  </a:lnTo>
                  <a:lnTo>
                    <a:pt x="14" y="106"/>
                  </a:lnTo>
                  <a:lnTo>
                    <a:pt x="8" y="72"/>
                  </a:lnTo>
                  <a:lnTo>
                    <a:pt x="6" y="46"/>
                  </a:lnTo>
                  <a:lnTo>
                    <a:pt x="3" y="2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0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6CB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16">
              <a:extLst>
                <a:ext uri="{FF2B5EF4-FFF2-40B4-BE49-F238E27FC236}">
                  <a16:creationId xmlns="" xmlns:a16="http://schemas.microsoft.com/office/drawing/2014/main" id="{71EF1D80-368C-40E8-B934-630963C82FFB}"/>
                </a:ext>
              </a:extLst>
            </p:cNvPr>
            <p:cNvSpPr/>
            <p:nvPr/>
          </p:nvSpPr>
          <p:spPr>
            <a:xfrm>
              <a:off x="3457576" y="1844675"/>
              <a:ext cx="376238" cy="290513"/>
            </a:xfrm>
            <a:custGeom>
              <a:avLst/>
              <a:gdLst/>
              <a:ahLst/>
              <a:cxnLst/>
              <a:rect l="0" t="0" r="0" b="0"/>
              <a:pathLst>
                <a:path w="237" h="183" extrusionOk="0">
                  <a:moveTo>
                    <a:pt x="133" y="0"/>
                  </a:moveTo>
                  <a:lnTo>
                    <a:pt x="134" y="3"/>
                  </a:lnTo>
                  <a:lnTo>
                    <a:pt x="136" y="10"/>
                  </a:lnTo>
                  <a:lnTo>
                    <a:pt x="140" y="21"/>
                  </a:lnTo>
                  <a:lnTo>
                    <a:pt x="144" y="34"/>
                  </a:lnTo>
                  <a:lnTo>
                    <a:pt x="151" y="48"/>
                  </a:lnTo>
                  <a:lnTo>
                    <a:pt x="161" y="62"/>
                  </a:lnTo>
                  <a:lnTo>
                    <a:pt x="171" y="76"/>
                  </a:lnTo>
                  <a:lnTo>
                    <a:pt x="185" y="86"/>
                  </a:lnTo>
                  <a:lnTo>
                    <a:pt x="199" y="93"/>
                  </a:lnTo>
                  <a:lnTo>
                    <a:pt x="218" y="94"/>
                  </a:lnTo>
                  <a:lnTo>
                    <a:pt x="237" y="90"/>
                  </a:lnTo>
                  <a:lnTo>
                    <a:pt x="236" y="93"/>
                  </a:lnTo>
                  <a:lnTo>
                    <a:pt x="232" y="100"/>
                  </a:lnTo>
                  <a:lnTo>
                    <a:pt x="223" y="108"/>
                  </a:lnTo>
                  <a:lnTo>
                    <a:pt x="212" y="121"/>
                  </a:lnTo>
                  <a:lnTo>
                    <a:pt x="198" y="134"/>
                  </a:lnTo>
                  <a:lnTo>
                    <a:pt x="180" y="146"/>
                  </a:lnTo>
                  <a:lnTo>
                    <a:pt x="158" y="159"/>
                  </a:lnTo>
                  <a:lnTo>
                    <a:pt x="134" y="170"/>
                  </a:lnTo>
                  <a:lnTo>
                    <a:pt x="106" y="179"/>
                  </a:lnTo>
                  <a:lnTo>
                    <a:pt x="75" y="183"/>
                  </a:lnTo>
                  <a:lnTo>
                    <a:pt x="38" y="183"/>
                  </a:lnTo>
                  <a:lnTo>
                    <a:pt x="0" y="17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17">
              <a:extLst>
                <a:ext uri="{FF2B5EF4-FFF2-40B4-BE49-F238E27FC236}">
                  <a16:creationId xmlns="" xmlns:a16="http://schemas.microsoft.com/office/drawing/2014/main" id="{0C04495B-01B5-4074-9209-7099FC880277}"/>
                </a:ext>
              </a:extLst>
            </p:cNvPr>
            <p:cNvSpPr/>
            <p:nvPr/>
          </p:nvSpPr>
          <p:spPr>
            <a:xfrm>
              <a:off x="2627313" y="1169988"/>
              <a:ext cx="1116013" cy="1077913"/>
            </a:xfrm>
            <a:custGeom>
              <a:avLst/>
              <a:gdLst/>
              <a:ahLst/>
              <a:cxnLst/>
              <a:rect l="0" t="0" r="0" b="0"/>
              <a:pathLst>
                <a:path w="703" h="679" extrusionOk="0">
                  <a:moveTo>
                    <a:pt x="340" y="0"/>
                  </a:moveTo>
                  <a:lnTo>
                    <a:pt x="387" y="4"/>
                  </a:lnTo>
                  <a:lnTo>
                    <a:pt x="433" y="15"/>
                  </a:lnTo>
                  <a:lnTo>
                    <a:pt x="478" y="31"/>
                  </a:lnTo>
                  <a:lnTo>
                    <a:pt x="519" y="51"/>
                  </a:lnTo>
                  <a:lnTo>
                    <a:pt x="556" y="78"/>
                  </a:lnTo>
                  <a:lnTo>
                    <a:pt x="588" y="107"/>
                  </a:lnTo>
                  <a:lnTo>
                    <a:pt x="618" y="142"/>
                  </a:lnTo>
                  <a:lnTo>
                    <a:pt x="642" y="179"/>
                  </a:lnTo>
                  <a:lnTo>
                    <a:pt x="663" y="219"/>
                  </a:lnTo>
                  <a:lnTo>
                    <a:pt x="679" y="260"/>
                  </a:lnTo>
                  <a:lnTo>
                    <a:pt x="691" y="302"/>
                  </a:lnTo>
                  <a:lnTo>
                    <a:pt x="698" y="344"/>
                  </a:lnTo>
                  <a:lnTo>
                    <a:pt x="703" y="385"/>
                  </a:lnTo>
                  <a:lnTo>
                    <a:pt x="700" y="426"/>
                  </a:lnTo>
                  <a:lnTo>
                    <a:pt x="694" y="464"/>
                  </a:lnTo>
                  <a:lnTo>
                    <a:pt x="683" y="498"/>
                  </a:lnTo>
                  <a:lnTo>
                    <a:pt x="663" y="538"/>
                  </a:lnTo>
                  <a:lnTo>
                    <a:pt x="638" y="571"/>
                  </a:lnTo>
                  <a:lnTo>
                    <a:pt x="609" y="603"/>
                  </a:lnTo>
                  <a:lnTo>
                    <a:pt x="576" y="627"/>
                  </a:lnTo>
                  <a:lnTo>
                    <a:pt x="540" y="648"/>
                  </a:lnTo>
                  <a:lnTo>
                    <a:pt x="501" y="663"/>
                  </a:lnTo>
                  <a:lnTo>
                    <a:pt x="458" y="673"/>
                  </a:lnTo>
                  <a:lnTo>
                    <a:pt x="415" y="679"/>
                  </a:lnTo>
                  <a:lnTo>
                    <a:pt x="371" y="679"/>
                  </a:lnTo>
                  <a:lnTo>
                    <a:pt x="324" y="673"/>
                  </a:lnTo>
                  <a:lnTo>
                    <a:pt x="279" y="663"/>
                  </a:lnTo>
                  <a:lnTo>
                    <a:pt x="233" y="646"/>
                  </a:lnTo>
                  <a:lnTo>
                    <a:pt x="185" y="622"/>
                  </a:lnTo>
                  <a:lnTo>
                    <a:pt x="142" y="594"/>
                  </a:lnTo>
                  <a:lnTo>
                    <a:pt x="103" y="560"/>
                  </a:lnTo>
                  <a:lnTo>
                    <a:pt x="70" y="522"/>
                  </a:lnTo>
                  <a:lnTo>
                    <a:pt x="44" y="481"/>
                  </a:lnTo>
                  <a:lnTo>
                    <a:pt x="23" y="437"/>
                  </a:lnTo>
                  <a:lnTo>
                    <a:pt x="7" y="391"/>
                  </a:lnTo>
                  <a:lnTo>
                    <a:pt x="0" y="343"/>
                  </a:lnTo>
                  <a:lnTo>
                    <a:pt x="0" y="295"/>
                  </a:lnTo>
                  <a:lnTo>
                    <a:pt x="7" y="247"/>
                  </a:lnTo>
                  <a:lnTo>
                    <a:pt x="23" y="199"/>
                  </a:lnTo>
                  <a:lnTo>
                    <a:pt x="44" y="158"/>
                  </a:lnTo>
                  <a:lnTo>
                    <a:pt x="69" y="120"/>
                  </a:lnTo>
                  <a:lnTo>
                    <a:pt x="99" y="89"/>
                  </a:lnTo>
                  <a:lnTo>
                    <a:pt x="133" y="61"/>
                  </a:lnTo>
                  <a:lnTo>
                    <a:pt x="169" y="38"/>
                  </a:lnTo>
                  <a:lnTo>
                    <a:pt x="209" y="21"/>
                  </a:lnTo>
                  <a:lnTo>
                    <a:pt x="251" y="8"/>
                  </a:lnTo>
                  <a:lnTo>
                    <a:pt x="295" y="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18">
              <a:extLst>
                <a:ext uri="{FF2B5EF4-FFF2-40B4-BE49-F238E27FC236}">
                  <a16:creationId xmlns="" xmlns:a16="http://schemas.microsoft.com/office/drawing/2014/main" id="{FDE03BB5-70CB-4DE5-9282-CA490F41CD66}"/>
                </a:ext>
              </a:extLst>
            </p:cNvPr>
            <p:cNvSpPr/>
            <p:nvPr/>
          </p:nvSpPr>
          <p:spPr>
            <a:xfrm>
              <a:off x="3024188" y="2603500"/>
              <a:ext cx="73025" cy="630238"/>
            </a:xfrm>
            <a:custGeom>
              <a:avLst/>
              <a:gdLst/>
              <a:ahLst/>
              <a:cxnLst/>
              <a:rect l="0" t="0" r="0" b="0"/>
              <a:pathLst>
                <a:path w="46" h="397" extrusionOk="0">
                  <a:moveTo>
                    <a:pt x="12" y="0"/>
                  </a:moveTo>
                  <a:lnTo>
                    <a:pt x="14" y="4"/>
                  </a:lnTo>
                  <a:lnTo>
                    <a:pt x="15" y="18"/>
                  </a:lnTo>
                  <a:lnTo>
                    <a:pt x="18" y="40"/>
                  </a:lnTo>
                  <a:lnTo>
                    <a:pt x="22" y="68"/>
                  </a:lnTo>
                  <a:lnTo>
                    <a:pt x="26" y="102"/>
                  </a:lnTo>
                  <a:lnTo>
                    <a:pt x="31" y="143"/>
                  </a:lnTo>
                  <a:lnTo>
                    <a:pt x="35" y="186"/>
                  </a:lnTo>
                  <a:lnTo>
                    <a:pt x="38" y="236"/>
                  </a:lnTo>
                  <a:lnTo>
                    <a:pt x="42" y="287"/>
                  </a:lnTo>
                  <a:lnTo>
                    <a:pt x="45" y="342"/>
                  </a:lnTo>
                  <a:lnTo>
                    <a:pt x="46" y="397"/>
                  </a:lnTo>
                  <a:lnTo>
                    <a:pt x="0" y="39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CB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19">
              <a:extLst>
                <a:ext uri="{FF2B5EF4-FFF2-40B4-BE49-F238E27FC236}">
                  <a16:creationId xmlns="" xmlns:a16="http://schemas.microsoft.com/office/drawing/2014/main" id="{4D7F4733-C8B8-4583-B6BE-A3E2675393EE}"/>
                </a:ext>
              </a:extLst>
            </p:cNvPr>
            <p:cNvSpPr/>
            <p:nvPr/>
          </p:nvSpPr>
          <p:spPr>
            <a:xfrm>
              <a:off x="2730501" y="1231900"/>
              <a:ext cx="971550" cy="941388"/>
            </a:xfrm>
            <a:custGeom>
              <a:avLst/>
              <a:gdLst/>
              <a:ahLst/>
              <a:cxnLst/>
              <a:rect l="0" t="0" r="0" b="0"/>
              <a:pathLst>
                <a:path w="612" h="593" extrusionOk="0">
                  <a:moveTo>
                    <a:pt x="286" y="0"/>
                  </a:moveTo>
                  <a:lnTo>
                    <a:pt x="330" y="3"/>
                  </a:lnTo>
                  <a:lnTo>
                    <a:pt x="374" y="12"/>
                  </a:lnTo>
                  <a:lnTo>
                    <a:pt x="417" y="27"/>
                  </a:lnTo>
                  <a:lnTo>
                    <a:pt x="456" y="47"/>
                  </a:lnTo>
                  <a:lnTo>
                    <a:pt x="491" y="72"/>
                  </a:lnTo>
                  <a:lnTo>
                    <a:pt x="520" y="102"/>
                  </a:lnTo>
                  <a:lnTo>
                    <a:pt x="547" y="135"/>
                  </a:lnTo>
                  <a:lnTo>
                    <a:pt x="568" y="171"/>
                  </a:lnTo>
                  <a:lnTo>
                    <a:pt x="587" y="209"/>
                  </a:lnTo>
                  <a:lnTo>
                    <a:pt x="599" y="249"/>
                  </a:lnTo>
                  <a:lnTo>
                    <a:pt x="608" y="288"/>
                  </a:lnTo>
                  <a:lnTo>
                    <a:pt x="612" y="328"/>
                  </a:lnTo>
                  <a:lnTo>
                    <a:pt x="612" y="366"/>
                  </a:lnTo>
                  <a:lnTo>
                    <a:pt x="607" y="403"/>
                  </a:lnTo>
                  <a:lnTo>
                    <a:pt x="595" y="435"/>
                  </a:lnTo>
                  <a:lnTo>
                    <a:pt x="577" y="472"/>
                  </a:lnTo>
                  <a:lnTo>
                    <a:pt x="553" y="504"/>
                  </a:lnTo>
                  <a:lnTo>
                    <a:pt x="525" y="532"/>
                  </a:lnTo>
                  <a:lnTo>
                    <a:pt x="492" y="554"/>
                  </a:lnTo>
                  <a:lnTo>
                    <a:pt x="456" y="572"/>
                  </a:lnTo>
                  <a:lnTo>
                    <a:pt x="417" y="585"/>
                  </a:lnTo>
                  <a:lnTo>
                    <a:pt x="377" y="592"/>
                  </a:lnTo>
                  <a:lnTo>
                    <a:pt x="334" y="593"/>
                  </a:lnTo>
                  <a:lnTo>
                    <a:pt x="292" y="589"/>
                  </a:lnTo>
                  <a:lnTo>
                    <a:pt x="247" y="579"/>
                  </a:lnTo>
                  <a:lnTo>
                    <a:pt x="203" y="564"/>
                  </a:lnTo>
                  <a:lnTo>
                    <a:pt x="158" y="541"/>
                  </a:lnTo>
                  <a:lnTo>
                    <a:pt x="117" y="513"/>
                  </a:lnTo>
                  <a:lnTo>
                    <a:pt x="82" y="479"/>
                  </a:lnTo>
                  <a:lnTo>
                    <a:pt x="52" y="442"/>
                  </a:lnTo>
                  <a:lnTo>
                    <a:pt x="28" y="401"/>
                  </a:lnTo>
                  <a:lnTo>
                    <a:pt x="11" y="357"/>
                  </a:lnTo>
                  <a:lnTo>
                    <a:pt x="1" y="312"/>
                  </a:lnTo>
                  <a:lnTo>
                    <a:pt x="0" y="266"/>
                  </a:lnTo>
                  <a:lnTo>
                    <a:pt x="5" y="219"/>
                  </a:lnTo>
                  <a:lnTo>
                    <a:pt x="21" y="174"/>
                  </a:lnTo>
                  <a:lnTo>
                    <a:pt x="41" y="135"/>
                  </a:lnTo>
                  <a:lnTo>
                    <a:pt x="65" y="101"/>
                  </a:lnTo>
                  <a:lnTo>
                    <a:pt x="94" y="71"/>
                  </a:lnTo>
                  <a:lnTo>
                    <a:pt x="128" y="46"/>
                  </a:lnTo>
                  <a:lnTo>
                    <a:pt x="164" y="26"/>
                  </a:lnTo>
                  <a:lnTo>
                    <a:pt x="203" y="12"/>
                  </a:lnTo>
                  <a:lnTo>
                    <a:pt x="244" y="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D9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20">
              <a:extLst>
                <a:ext uri="{FF2B5EF4-FFF2-40B4-BE49-F238E27FC236}">
                  <a16:creationId xmlns="" xmlns:a16="http://schemas.microsoft.com/office/drawing/2014/main" id="{E7A16218-685A-4A00-8005-65C82DD3C0BA}"/>
                </a:ext>
              </a:extLst>
            </p:cNvPr>
            <p:cNvSpPr/>
            <p:nvPr/>
          </p:nvSpPr>
          <p:spPr>
            <a:xfrm>
              <a:off x="3629026" y="1497013"/>
              <a:ext cx="73025" cy="385763"/>
            </a:xfrm>
            <a:custGeom>
              <a:avLst/>
              <a:gdLst/>
              <a:ahLst/>
              <a:cxnLst/>
              <a:rect l="0" t="0" r="0" b="0"/>
              <a:pathLst>
                <a:path w="46" h="243" extrusionOk="0">
                  <a:moveTo>
                    <a:pt x="0" y="0"/>
                  </a:moveTo>
                  <a:lnTo>
                    <a:pt x="2" y="3"/>
                  </a:lnTo>
                  <a:lnTo>
                    <a:pt x="7" y="11"/>
                  </a:lnTo>
                  <a:lnTo>
                    <a:pt x="15" y="24"/>
                  </a:lnTo>
                  <a:lnTo>
                    <a:pt x="24" y="41"/>
                  </a:lnTo>
                  <a:lnTo>
                    <a:pt x="32" y="63"/>
                  </a:lnTo>
                  <a:lnTo>
                    <a:pt x="39" y="92"/>
                  </a:lnTo>
                  <a:lnTo>
                    <a:pt x="45" y="123"/>
                  </a:lnTo>
                  <a:lnTo>
                    <a:pt x="46" y="158"/>
                  </a:lnTo>
                  <a:lnTo>
                    <a:pt x="43" y="199"/>
                  </a:lnTo>
                  <a:lnTo>
                    <a:pt x="36" y="243"/>
                  </a:lnTo>
                  <a:lnTo>
                    <a:pt x="36" y="238"/>
                  </a:lnTo>
                  <a:lnTo>
                    <a:pt x="38" y="226"/>
                  </a:lnTo>
                  <a:lnTo>
                    <a:pt x="39" y="206"/>
                  </a:lnTo>
                  <a:lnTo>
                    <a:pt x="39" y="181"/>
                  </a:lnTo>
                  <a:lnTo>
                    <a:pt x="38" y="150"/>
                  </a:lnTo>
                  <a:lnTo>
                    <a:pt x="35" y="116"/>
                  </a:lnTo>
                  <a:lnTo>
                    <a:pt x="28" y="79"/>
                  </a:lnTo>
                  <a:lnTo>
                    <a:pt x="1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21">
              <a:extLst>
                <a:ext uri="{FF2B5EF4-FFF2-40B4-BE49-F238E27FC236}">
                  <a16:creationId xmlns="" xmlns:a16="http://schemas.microsoft.com/office/drawing/2014/main" id="{5B1D6F4A-4482-4789-8EA5-A2FA573B0FA3}"/>
                </a:ext>
              </a:extLst>
            </p:cNvPr>
            <p:cNvSpPr/>
            <p:nvPr/>
          </p:nvSpPr>
          <p:spPr>
            <a:xfrm>
              <a:off x="2436813" y="1071563"/>
              <a:ext cx="1203325" cy="1133475"/>
            </a:xfrm>
            <a:custGeom>
              <a:avLst/>
              <a:gdLst/>
              <a:ahLst/>
              <a:cxnLst/>
              <a:rect l="0" t="0" r="0" b="0"/>
              <a:pathLst>
                <a:path w="758" h="714" extrusionOk="0">
                  <a:moveTo>
                    <a:pt x="507" y="0"/>
                  </a:moveTo>
                  <a:lnTo>
                    <a:pt x="547" y="3"/>
                  </a:lnTo>
                  <a:lnTo>
                    <a:pt x="588" y="10"/>
                  </a:lnTo>
                  <a:lnTo>
                    <a:pt x="625" y="20"/>
                  </a:lnTo>
                  <a:lnTo>
                    <a:pt x="662" y="34"/>
                  </a:lnTo>
                  <a:lnTo>
                    <a:pt x="693" y="53"/>
                  </a:lnTo>
                  <a:lnTo>
                    <a:pt x="720" y="77"/>
                  </a:lnTo>
                  <a:lnTo>
                    <a:pt x="739" y="106"/>
                  </a:lnTo>
                  <a:lnTo>
                    <a:pt x="752" y="135"/>
                  </a:lnTo>
                  <a:lnTo>
                    <a:pt x="758" y="169"/>
                  </a:lnTo>
                  <a:lnTo>
                    <a:pt x="758" y="203"/>
                  </a:lnTo>
                  <a:lnTo>
                    <a:pt x="748" y="240"/>
                  </a:lnTo>
                  <a:lnTo>
                    <a:pt x="731" y="278"/>
                  </a:lnTo>
                  <a:lnTo>
                    <a:pt x="704" y="316"/>
                  </a:lnTo>
                  <a:lnTo>
                    <a:pt x="677" y="344"/>
                  </a:lnTo>
                  <a:lnTo>
                    <a:pt x="648" y="367"/>
                  </a:lnTo>
                  <a:lnTo>
                    <a:pt x="615" y="382"/>
                  </a:lnTo>
                  <a:lnTo>
                    <a:pt x="581" y="395"/>
                  </a:lnTo>
                  <a:lnTo>
                    <a:pt x="549" y="403"/>
                  </a:lnTo>
                  <a:lnTo>
                    <a:pt x="518" y="408"/>
                  </a:lnTo>
                  <a:lnTo>
                    <a:pt x="488" y="411"/>
                  </a:lnTo>
                  <a:lnTo>
                    <a:pt x="461" y="411"/>
                  </a:lnTo>
                  <a:lnTo>
                    <a:pt x="439" y="409"/>
                  </a:lnTo>
                  <a:lnTo>
                    <a:pt x="422" y="408"/>
                  </a:lnTo>
                  <a:lnTo>
                    <a:pt x="411" y="406"/>
                  </a:lnTo>
                  <a:lnTo>
                    <a:pt x="406" y="405"/>
                  </a:lnTo>
                  <a:lnTo>
                    <a:pt x="422" y="381"/>
                  </a:lnTo>
                  <a:lnTo>
                    <a:pt x="429" y="358"/>
                  </a:lnTo>
                  <a:lnTo>
                    <a:pt x="430" y="337"/>
                  </a:lnTo>
                  <a:lnTo>
                    <a:pt x="428" y="319"/>
                  </a:lnTo>
                  <a:lnTo>
                    <a:pt x="419" y="300"/>
                  </a:lnTo>
                  <a:lnTo>
                    <a:pt x="408" y="286"/>
                  </a:lnTo>
                  <a:lnTo>
                    <a:pt x="395" y="272"/>
                  </a:lnTo>
                  <a:lnTo>
                    <a:pt x="381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9" y="237"/>
                  </a:lnTo>
                  <a:lnTo>
                    <a:pt x="329" y="233"/>
                  </a:lnTo>
                  <a:lnTo>
                    <a:pt x="322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6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4" y="463"/>
                  </a:lnTo>
                  <a:lnTo>
                    <a:pt x="320" y="502"/>
                  </a:lnTo>
                  <a:lnTo>
                    <a:pt x="303" y="540"/>
                  </a:lnTo>
                  <a:lnTo>
                    <a:pt x="285" y="574"/>
                  </a:lnTo>
                  <a:lnTo>
                    <a:pt x="265" y="605"/>
                  </a:lnTo>
                  <a:lnTo>
                    <a:pt x="244" y="633"/>
                  </a:lnTo>
                  <a:lnTo>
                    <a:pt x="224" y="657"/>
                  </a:lnTo>
                  <a:lnTo>
                    <a:pt x="206" y="677"/>
                  </a:lnTo>
                  <a:lnTo>
                    <a:pt x="190" y="693"/>
                  </a:lnTo>
                  <a:lnTo>
                    <a:pt x="178" y="704"/>
                  </a:lnTo>
                  <a:lnTo>
                    <a:pt x="169" y="711"/>
                  </a:lnTo>
                  <a:lnTo>
                    <a:pt x="166" y="714"/>
                  </a:lnTo>
                  <a:lnTo>
                    <a:pt x="135" y="691"/>
                  </a:lnTo>
                  <a:lnTo>
                    <a:pt x="109" y="666"/>
                  </a:lnTo>
                  <a:lnTo>
                    <a:pt x="86" y="638"/>
                  </a:lnTo>
                  <a:lnTo>
                    <a:pt x="65" y="608"/>
                  </a:lnTo>
                  <a:lnTo>
                    <a:pt x="48" y="578"/>
                  </a:lnTo>
                  <a:lnTo>
                    <a:pt x="32" y="550"/>
                  </a:lnTo>
                  <a:lnTo>
                    <a:pt x="21" y="525"/>
                  </a:lnTo>
                  <a:lnTo>
                    <a:pt x="11" y="502"/>
                  </a:lnTo>
                  <a:lnTo>
                    <a:pt x="6" y="485"/>
                  </a:lnTo>
                  <a:lnTo>
                    <a:pt x="1" y="474"/>
                  </a:lnTo>
                  <a:lnTo>
                    <a:pt x="0" y="470"/>
                  </a:lnTo>
                  <a:lnTo>
                    <a:pt x="6" y="475"/>
                  </a:lnTo>
                  <a:lnTo>
                    <a:pt x="16" y="480"/>
                  </a:lnTo>
                  <a:lnTo>
                    <a:pt x="28" y="482"/>
                  </a:lnTo>
                  <a:lnTo>
                    <a:pt x="44" y="481"/>
                  </a:lnTo>
                  <a:lnTo>
                    <a:pt x="59" y="475"/>
                  </a:lnTo>
                  <a:lnTo>
                    <a:pt x="75" y="467"/>
                  </a:lnTo>
                  <a:lnTo>
                    <a:pt x="89" y="453"/>
                  </a:lnTo>
                  <a:lnTo>
                    <a:pt x="99" y="433"/>
                  </a:lnTo>
                  <a:lnTo>
                    <a:pt x="106" y="411"/>
                  </a:lnTo>
                  <a:lnTo>
                    <a:pt x="109" y="384"/>
                  </a:lnTo>
                  <a:lnTo>
                    <a:pt x="111" y="353"/>
                  </a:lnTo>
                  <a:lnTo>
                    <a:pt x="114" y="319"/>
                  </a:lnTo>
                  <a:lnTo>
                    <a:pt x="121" y="281"/>
                  </a:lnTo>
                  <a:lnTo>
                    <a:pt x="131" y="241"/>
                  </a:lnTo>
                  <a:lnTo>
                    <a:pt x="147" y="200"/>
                  </a:lnTo>
                  <a:lnTo>
                    <a:pt x="169" y="158"/>
                  </a:lnTo>
                  <a:lnTo>
                    <a:pt x="202" y="114"/>
                  </a:lnTo>
                  <a:lnTo>
                    <a:pt x="230" y="86"/>
                  </a:lnTo>
                  <a:lnTo>
                    <a:pt x="261" y="62"/>
                  </a:lnTo>
                  <a:lnTo>
                    <a:pt x="298" y="42"/>
                  </a:lnTo>
                  <a:lnTo>
                    <a:pt x="336" y="27"/>
                  </a:lnTo>
                  <a:lnTo>
                    <a:pt x="378" y="14"/>
                  </a:lnTo>
                  <a:lnTo>
                    <a:pt x="420" y="5"/>
                  </a:lnTo>
                  <a:lnTo>
                    <a:pt x="463" y="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22">
              <a:extLst>
                <a:ext uri="{FF2B5EF4-FFF2-40B4-BE49-F238E27FC236}">
                  <a16:creationId xmlns="" xmlns:a16="http://schemas.microsoft.com/office/drawing/2014/main" id="{0071CB5E-50FC-40C4-878E-B1A5034B2C10}"/>
                </a:ext>
              </a:extLst>
            </p:cNvPr>
            <p:cNvSpPr/>
            <p:nvPr/>
          </p:nvSpPr>
          <p:spPr>
            <a:xfrm>
              <a:off x="3465513" y="2347913"/>
              <a:ext cx="338138" cy="865188"/>
            </a:xfrm>
            <a:custGeom>
              <a:avLst/>
              <a:gdLst/>
              <a:ahLst/>
              <a:cxnLst/>
              <a:rect l="0" t="0" r="0" b="0"/>
              <a:pathLst>
                <a:path w="213" h="545" extrusionOk="0">
                  <a:moveTo>
                    <a:pt x="100" y="0"/>
                  </a:moveTo>
                  <a:lnTo>
                    <a:pt x="127" y="54"/>
                  </a:lnTo>
                  <a:lnTo>
                    <a:pt x="148" y="112"/>
                  </a:lnTo>
                  <a:lnTo>
                    <a:pt x="166" y="172"/>
                  </a:lnTo>
                  <a:lnTo>
                    <a:pt x="182" y="233"/>
                  </a:lnTo>
                  <a:lnTo>
                    <a:pt x="193" y="295"/>
                  </a:lnTo>
                  <a:lnTo>
                    <a:pt x="201" y="356"/>
                  </a:lnTo>
                  <a:lnTo>
                    <a:pt x="208" y="415"/>
                  </a:lnTo>
                  <a:lnTo>
                    <a:pt x="213" y="472"/>
                  </a:lnTo>
                  <a:lnTo>
                    <a:pt x="204" y="487"/>
                  </a:lnTo>
                  <a:lnTo>
                    <a:pt x="187" y="501"/>
                  </a:lnTo>
                  <a:lnTo>
                    <a:pt x="160" y="514"/>
                  </a:lnTo>
                  <a:lnTo>
                    <a:pt x="127" y="527"/>
                  </a:lnTo>
                  <a:lnTo>
                    <a:pt x="86" y="537"/>
                  </a:lnTo>
                  <a:lnTo>
                    <a:pt x="39" y="545"/>
                  </a:lnTo>
                  <a:lnTo>
                    <a:pt x="41" y="483"/>
                  </a:lnTo>
                  <a:lnTo>
                    <a:pt x="41" y="421"/>
                  </a:lnTo>
                  <a:lnTo>
                    <a:pt x="38" y="363"/>
                  </a:lnTo>
                  <a:lnTo>
                    <a:pt x="35" y="306"/>
                  </a:lnTo>
                  <a:lnTo>
                    <a:pt x="31" y="254"/>
                  </a:lnTo>
                  <a:lnTo>
                    <a:pt x="26" y="206"/>
                  </a:lnTo>
                  <a:lnTo>
                    <a:pt x="21" y="163"/>
                  </a:lnTo>
                  <a:lnTo>
                    <a:pt x="15" y="124"/>
                  </a:lnTo>
                  <a:lnTo>
                    <a:pt x="11" y="91"/>
                  </a:lnTo>
                  <a:lnTo>
                    <a:pt x="7" y="65"/>
                  </a:lnTo>
                  <a:lnTo>
                    <a:pt x="2" y="45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9" y="24"/>
                  </a:lnTo>
                  <a:lnTo>
                    <a:pt x="39" y="19"/>
                  </a:lnTo>
                  <a:lnTo>
                    <a:pt x="59" y="13"/>
                  </a:lnTo>
                  <a:lnTo>
                    <a:pt x="74" y="7"/>
                  </a:lnTo>
                  <a:lnTo>
                    <a:pt x="89" y="4"/>
                  </a:lnTo>
                  <a:lnTo>
                    <a:pt x="97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A6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23">
              <a:extLst>
                <a:ext uri="{FF2B5EF4-FFF2-40B4-BE49-F238E27FC236}">
                  <a16:creationId xmlns="" xmlns:a16="http://schemas.microsoft.com/office/drawing/2014/main" id="{2BCA8A6B-890C-4495-B8A4-E2CD99C7C774}"/>
                </a:ext>
              </a:extLst>
            </p:cNvPr>
            <p:cNvSpPr/>
            <p:nvPr/>
          </p:nvSpPr>
          <p:spPr>
            <a:xfrm>
              <a:off x="3155951" y="2408238"/>
              <a:ext cx="203200" cy="111125"/>
            </a:xfrm>
            <a:custGeom>
              <a:avLst/>
              <a:gdLst/>
              <a:ahLst/>
              <a:cxnLst/>
              <a:rect l="0" t="0" r="0" b="0"/>
              <a:pathLst>
                <a:path w="128" h="70" extrusionOk="0">
                  <a:moveTo>
                    <a:pt x="128" y="0"/>
                  </a:moveTo>
                  <a:lnTo>
                    <a:pt x="73" y="70"/>
                  </a:lnTo>
                  <a:lnTo>
                    <a:pt x="0" y="6"/>
                  </a:lnTo>
                  <a:lnTo>
                    <a:pt x="4" y="6"/>
                  </a:lnTo>
                  <a:lnTo>
                    <a:pt x="15" y="6"/>
                  </a:lnTo>
                  <a:lnTo>
                    <a:pt x="32" y="6"/>
                  </a:lnTo>
                  <a:lnTo>
                    <a:pt x="54" y="6"/>
                  </a:lnTo>
                  <a:lnTo>
                    <a:pt x="78" y="5"/>
                  </a:lnTo>
                  <a:lnTo>
                    <a:pt x="103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24">
              <a:extLst>
                <a:ext uri="{FF2B5EF4-FFF2-40B4-BE49-F238E27FC236}">
                  <a16:creationId xmlns="" xmlns:a16="http://schemas.microsoft.com/office/drawing/2014/main" id="{8698EBCE-7B1D-4205-A62D-BEE980E1351E}"/>
                </a:ext>
              </a:extLst>
            </p:cNvPr>
            <p:cNvSpPr/>
            <p:nvPr/>
          </p:nvSpPr>
          <p:spPr>
            <a:xfrm>
              <a:off x="3216276" y="2484438"/>
              <a:ext cx="173038" cy="712788"/>
            </a:xfrm>
            <a:custGeom>
              <a:avLst/>
              <a:gdLst/>
              <a:ahLst/>
              <a:cxnLst/>
              <a:rect l="0" t="0" r="0" b="0"/>
              <a:pathLst>
                <a:path w="109" h="449" extrusionOk="0">
                  <a:moveTo>
                    <a:pt x="47" y="0"/>
                  </a:moveTo>
                  <a:lnTo>
                    <a:pt x="54" y="36"/>
                  </a:lnTo>
                  <a:lnTo>
                    <a:pt x="62" y="74"/>
                  </a:lnTo>
                  <a:lnTo>
                    <a:pt x="69" y="115"/>
                  </a:lnTo>
                  <a:lnTo>
                    <a:pt x="76" y="154"/>
                  </a:lnTo>
                  <a:lnTo>
                    <a:pt x="83" y="195"/>
                  </a:lnTo>
                  <a:lnTo>
                    <a:pt x="89" y="233"/>
                  </a:lnTo>
                  <a:lnTo>
                    <a:pt x="95" y="270"/>
                  </a:lnTo>
                  <a:lnTo>
                    <a:pt x="100" y="301"/>
                  </a:lnTo>
                  <a:lnTo>
                    <a:pt x="103" y="328"/>
                  </a:lnTo>
                  <a:lnTo>
                    <a:pt x="107" y="348"/>
                  </a:lnTo>
                  <a:lnTo>
                    <a:pt x="109" y="362"/>
                  </a:lnTo>
                  <a:lnTo>
                    <a:pt x="109" y="366"/>
                  </a:lnTo>
                  <a:lnTo>
                    <a:pt x="58" y="449"/>
                  </a:lnTo>
                  <a:lnTo>
                    <a:pt x="0" y="370"/>
                  </a:lnTo>
                  <a:lnTo>
                    <a:pt x="7" y="339"/>
                  </a:lnTo>
                  <a:lnTo>
                    <a:pt x="11" y="302"/>
                  </a:lnTo>
                  <a:lnTo>
                    <a:pt x="16" y="263"/>
                  </a:lnTo>
                  <a:lnTo>
                    <a:pt x="18" y="223"/>
                  </a:lnTo>
                  <a:lnTo>
                    <a:pt x="20" y="182"/>
                  </a:lnTo>
                  <a:lnTo>
                    <a:pt x="21" y="143"/>
                  </a:lnTo>
                  <a:lnTo>
                    <a:pt x="21" y="106"/>
                  </a:lnTo>
                  <a:lnTo>
                    <a:pt x="21" y="74"/>
                  </a:lnTo>
                  <a:lnTo>
                    <a:pt x="21" y="45"/>
                  </a:lnTo>
                  <a:lnTo>
                    <a:pt x="21" y="2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25">
              <a:extLst>
                <a:ext uri="{FF2B5EF4-FFF2-40B4-BE49-F238E27FC236}">
                  <a16:creationId xmlns="" xmlns:a16="http://schemas.microsoft.com/office/drawing/2014/main" id="{154A4716-A789-4643-946D-2CC8A7965F9E}"/>
                </a:ext>
              </a:extLst>
            </p:cNvPr>
            <p:cNvSpPr/>
            <p:nvPr/>
          </p:nvSpPr>
          <p:spPr>
            <a:xfrm>
              <a:off x="2617788" y="2373313"/>
              <a:ext cx="471488" cy="860425"/>
            </a:xfrm>
            <a:custGeom>
              <a:avLst/>
              <a:gdLst/>
              <a:ahLst/>
              <a:cxnLst/>
              <a:rect l="0" t="0" r="0" b="0"/>
              <a:pathLst>
                <a:path w="297" h="542" extrusionOk="0">
                  <a:moveTo>
                    <a:pt x="141" y="0"/>
                  </a:moveTo>
                  <a:lnTo>
                    <a:pt x="144" y="1"/>
                  </a:lnTo>
                  <a:lnTo>
                    <a:pt x="154" y="4"/>
                  </a:lnTo>
                  <a:lnTo>
                    <a:pt x="167" y="7"/>
                  </a:lnTo>
                  <a:lnTo>
                    <a:pt x="185" y="11"/>
                  </a:lnTo>
                  <a:lnTo>
                    <a:pt x="206" y="15"/>
                  </a:lnTo>
                  <a:lnTo>
                    <a:pt x="230" y="20"/>
                  </a:lnTo>
                  <a:lnTo>
                    <a:pt x="256" y="22"/>
                  </a:lnTo>
                  <a:lnTo>
                    <a:pt x="256" y="27"/>
                  </a:lnTo>
                  <a:lnTo>
                    <a:pt x="258" y="39"/>
                  </a:lnTo>
                  <a:lnTo>
                    <a:pt x="261" y="62"/>
                  </a:lnTo>
                  <a:lnTo>
                    <a:pt x="266" y="90"/>
                  </a:lnTo>
                  <a:lnTo>
                    <a:pt x="270" y="125"/>
                  </a:lnTo>
                  <a:lnTo>
                    <a:pt x="275" y="165"/>
                  </a:lnTo>
                  <a:lnTo>
                    <a:pt x="280" y="211"/>
                  </a:lnTo>
                  <a:lnTo>
                    <a:pt x="285" y="261"/>
                  </a:lnTo>
                  <a:lnTo>
                    <a:pt x="290" y="313"/>
                  </a:lnTo>
                  <a:lnTo>
                    <a:pt x="292" y="368"/>
                  </a:lnTo>
                  <a:lnTo>
                    <a:pt x="295" y="426"/>
                  </a:lnTo>
                  <a:lnTo>
                    <a:pt x="297" y="484"/>
                  </a:lnTo>
                  <a:lnTo>
                    <a:pt x="297" y="542"/>
                  </a:lnTo>
                  <a:lnTo>
                    <a:pt x="239" y="537"/>
                  </a:lnTo>
                  <a:lnTo>
                    <a:pt x="185" y="530"/>
                  </a:lnTo>
                  <a:lnTo>
                    <a:pt x="137" y="523"/>
                  </a:lnTo>
                  <a:lnTo>
                    <a:pt x="95" y="512"/>
                  </a:lnTo>
                  <a:lnTo>
                    <a:pt x="60" y="501"/>
                  </a:lnTo>
                  <a:lnTo>
                    <a:pt x="31" y="488"/>
                  </a:lnTo>
                  <a:lnTo>
                    <a:pt x="12" y="474"/>
                  </a:lnTo>
                  <a:lnTo>
                    <a:pt x="0" y="460"/>
                  </a:lnTo>
                  <a:lnTo>
                    <a:pt x="9" y="394"/>
                  </a:lnTo>
                  <a:lnTo>
                    <a:pt x="20" y="327"/>
                  </a:lnTo>
                  <a:lnTo>
                    <a:pt x="36" y="258"/>
                  </a:lnTo>
                  <a:lnTo>
                    <a:pt x="55" y="190"/>
                  </a:lnTo>
                  <a:lnTo>
                    <a:pt x="78" y="124"/>
                  </a:lnTo>
                  <a:lnTo>
                    <a:pt x="108" y="6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2A6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26">
              <a:extLst>
                <a:ext uri="{FF2B5EF4-FFF2-40B4-BE49-F238E27FC236}">
                  <a16:creationId xmlns="" xmlns:a16="http://schemas.microsoft.com/office/drawing/2014/main" id="{91EE366E-414C-4A10-B397-010850D3A179}"/>
                </a:ext>
              </a:extLst>
            </p:cNvPr>
            <p:cNvSpPr/>
            <p:nvPr/>
          </p:nvSpPr>
          <p:spPr>
            <a:xfrm>
              <a:off x="3617913" y="2624138"/>
              <a:ext cx="61913" cy="571500"/>
            </a:xfrm>
            <a:custGeom>
              <a:avLst/>
              <a:gdLst/>
              <a:ahLst/>
              <a:cxnLst/>
              <a:rect l="0" t="0" r="0" b="0"/>
              <a:pathLst>
                <a:path w="39" h="360" extrusionOk="0">
                  <a:moveTo>
                    <a:pt x="0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8" y="32"/>
                  </a:lnTo>
                  <a:lnTo>
                    <a:pt x="12" y="58"/>
                  </a:lnTo>
                  <a:lnTo>
                    <a:pt x="19" y="90"/>
                  </a:lnTo>
                  <a:lnTo>
                    <a:pt x="25" y="128"/>
                  </a:lnTo>
                  <a:lnTo>
                    <a:pt x="31" y="173"/>
                  </a:lnTo>
                  <a:lnTo>
                    <a:pt x="35" y="226"/>
                  </a:lnTo>
                  <a:lnTo>
                    <a:pt x="38" y="285"/>
                  </a:lnTo>
                  <a:lnTo>
                    <a:pt x="39" y="350"/>
                  </a:lnTo>
                  <a:lnTo>
                    <a:pt x="39" y="350"/>
                  </a:lnTo>
                  <a:lnTo>
                    <a:pt x="0" y="360"/>
                  </a:lnTo>
                  <a:lnTo>
                    <a:pt x="4" y="334"/>
                  </a:lnTo>
                  <a:lnTo>
                    <a:pt x="8" y="302"/>
                  </a:lnTo>
                  <a:lnTo>
                    <a:pt x="9" y="264"/>
                  </a:lnTo>
                  <a:lnTo>
                    <a:pt x="11" y="221"/>
                  </a:lnTo>
                  <a:lnTo>
                    <a:pt x="11" y="176"/>
                  </a:lnTo>
                  <a:lnTo>
                    <a:pt x="11" y="130"/>
                  </a:lnTo>
                  <a:lnTo>
                    <a:pt x="8" y="85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27">
              <a:extLst>
                <a:ext uri="{FF2B5EF4-FFF2-40B4-BE49-F238E27FC236}">
                  <a16:creationId xmlns="" xmlns:a16="http://schemas.microsoft.com/office/drawing/2014/main" id="{7678741A-78C3-4F70-A845-23ECB1655D33}"/>
                </a:ext>
              </a:extLst>
            </p:cNvPr>
            <p:cNvSpPr/>
            <p:nvPr/>
          </p:nvSpPr>
          <p:spPr>
            <a:xfrm>
              <a:off x="2797176" y="2659063"/>
              <a:ext cx="92075" cy="552450"/>
            </a:xfrm>
            <a:custGeom>
              <a:avLst/>
              <a:gdLst/>
              <a:ahLst/>
              <a:cxnLst/>
              <a:rect l="0" t="0" r="0" b="0"/>
              <a:pathLst>
                <a:path w="58" h="348" extrusionOk="0">
                  <a:moveTo>
                    <a:pt x="58" y="0"/>
                  </a:moveTo>
                  <a:lnTo>
                    <a:pt x="51" y="40"/>
                  </a:lnTo>
                  <a:lnTo>
                    <a:pt x="45" y="84"/>
                  </a:lnTo>
                  <a:lnTo>
                    <a:pt x="41" y="130"/>
                  </a:lnTo>
                  <a:lnTo>
                    <a:pt x="40" y="180"/>
                  </a:lnTo>
                  <a:lnTo>
                    <a:pt x="40" y="226"/>
                  </a:lnTo>
                  <a:lnTo>
                    <a:pt x="41" y="273"/>
                  </a:lnTo>
                  <a:lnTo>
                    <a:pt x="45" y="314"/>
                  </a:lnTo>
                  <a:lnTo>
                    <a:pt x="51" y="348"/>
                  </a:lnTo>
                  <a:lnTo>
                    <a:pt x="0" y="338"/>
                  </a:lnTo>
                  <a:lnTo>
                    <a:pt x="3" y="269"/>
                  </a:lnTo>
                  <a:lnTo>
                    <a:pt x="9" y="209"/>
                  </a:lnTo>
                  <a:lnTo>
                    <a:pt x="16" y="157"/>
                  </a:lnTo>
                  <a:lnTo>
                    <a:pt x="24" y="113"/>
                  </a:lnTo>
                  <a:lnTo>
                    <a:pt x="33" y="78"/>
                  </a:lnTo>
                  <a:lnTo>
                    <a:pt x="41" y="48"/>
                  </a:lnTo>
                  <a:lnTo>
                    <a:pt x="48" y="27"/>
                  </a:lnTo>
                  <a:lnTo>
                    <a:pt x="54" y="12"/>
                  </a:lnTo>
                  <a:lnTo>
                    <a:pt x="57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27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Shape 169">
            <a:extLst>
              <a:ext uri="{FF2B5EF4-FFF2-40B4-BE49-F238E27FC236}">
                <a16:creationId xmlns="" xmlns:a16="http://schemas.microsoft.com/office/drawing/2014/main" id="{2FB6AE39-1BA6-4AAA-9F76-7291CFAFD988}"/>
              </a:ext>
            </a:extLst>
          </p:cNvPr>
          <p:cNvGrpSpPr/>
          <p:nvPr/>
        </p:nvGrpSpPr>
        <p:grpSpPr>
          <a:xfrm>
            <a:off x="4232685" y="3591029"/>
            <a:ext cx="833897" cy="833895"/>
            <a:chOff x="3579810" y="4383698"/>
            <a:chExt cx="857252" cy="857250"/>
          </a:xfrm>
        </p:grpSpPr>
        <p:sp>
          <p:nvSpPr>
            <p:cNvPr id="491" name="Shape 170">
              <a:extLst>
                <a:ext uri="{FF2B5EF4-FFF2-40B4-BE49-F238E27FC236}">
                  <a16:creationId xmlns="" xmlns:a16="http://schemas.microsoft.com/office/drawing/2014/main" id="{C6CBBF4B-1CE7-436B-97BA-35244345CE01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171">
              <a:extLst>
                <a:ext uri="{FF2B5EF4-FFF2-40B4-BE49-F238E27FC236}">
                  <a16:creationId xmlns="" xmlns:a16="http://schemas.microsoft.com/office/drawing/2014/main" id="{12B576A5-08F4-46B5-B44F-EA05A3FDC0F3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172">
              <a:extLst>
                <a:ext uri="{FF2B5EF4-FFF2-40B4-BE49-F238E27FC236}">
                  <a16:creationId xmlns="" xmlns:a16="http://schemas.microsoft.com/office/drawing/2014/main" id="{954BE72F-BBEA-475B-8BF8-E5698882FA27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Shape 334">
            <a:extLst>
              <a:ext uri="{FF2B5EF4-FFF2-40B4-BE49-F238E27FC236}">
                <a16:creationId xmlns="" xmlns:a16="http://schemas.microsoft.com/office/drawing/2014/main" id="{6525A9FD-A391-43F4-A429-F9BFB6F31150}"/>
              </a:ext>
            </a:extLst>
          </p:cNvPr>
          <p:cNvGrpSpPr/>
          <p:nvPr/>
        </p:nvGrpSpPr>
        <p:grpSpPr>
          <a:xfrm>
            <a:off x="4528600" y="3798264"/>
            <a:ext cx="307528" cy="468588"/>
            <a:chOff x="6700838" y="2600325"/>
            <a:chExt cx="1773237" cy="2701926"/>
          </a:xfrm>
        </p:grpSpPr>
        <p:sp>
          <p:nvSpPr>
            <p:cNvPr id="495" name="Shape 335">
              <a:extLst>
                <a:ext uri="{FF2B5EF4-FFF2-40B4-BE49-F238E27FC236}">
                  <a16:creationId xmlns="" xmlns:a16="http://schemas.microsoft.com/office/drawing/2014/main" id="{755D2696-55B8-408F-B734-01A23D160B93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336">
              <a:extLst>
                <a:ext uri="{FF2B5EF4-FFF2-40B4-BE49-F238E27FC236}">
                  <a16:creationId xmlns="" xmlns:a16="http://schemas.microsoft.com/office/drawing/2014/main" id="{EAF8B799-760C-49E7-AB21-A4374B0FF1B6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337">
              <a:extLst>
                <a:ext uri="{FF2B5EF4-FFF2-40B4-BE49-F238E27FC236}">
                  <a16:creationId xmlns="" xmlns:a16="http://schemas.microsoft.com/office/drawing/2014/main" id="{D9F5040C-3624-4BB8-A1AF-D8FDE5354316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338">
              <a:extLst>
                <a:ext uri="{FF2B5EF4-FFF2-40B4-BE49-F238E27FC236}">
                  <a16:creationId xmlns="" xmlns:a16="http://schemas.microsoft.com/office/drawing/2014/main" id="{DEFC34AF-20D3-44B2-9350-264572180128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339">
              <a:extLst>
                <a:ext uri="{FF2B5EF4-FFF2-40B4-BE49-F238E27FC236}">
                  <a16:creationId xmlns="" xmlns:a16="http://schemas.microsoft.com/office/drawing/2014/main" id="{DD1A355E-4820-48EA-B983-B09678FBB5AF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340">
              <a:extLst>
                <a:ext uri="{FF2B5EF4-FFF2-40B4-BE49-F238E27FC236}">
                  <a16:creationId xmlns="" xmlns:a16="http://schemas.microsoft.com/office/drawing/2014/main" id="{459CA1B1-C894-413E-A184-E4F17A093698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341">
              <a:extLst>
                <a:ext uri="{FF2B5EF4-FFF2-40B4-BE49-F238E27FC236}">
                  <a16:creationId xmlns="" xmlns:a16="http://schemas.microsoft.com/office/drawing/2014/main" id="{B3F7005F-D618-41F5-A330-11AD7F9335A9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342">
              <a:extLst>
                <a:ext uri="{FF2B5EF4-FFF2-40B4-BE49-F238E27FC236}">
                  <a16:creationId xmlns="" xmlns:a16="http://schemas.microsoft.com/office/drawing/2014/main" id="{CABA5888-E83A-4293-9B74-25361A0594C3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343">
              <a:extLst>
                <a:ext uri="{FF2B5EF4-FFF2-40B4-BE49-F238E27FC236}">
                  <a16:creationId xmlns="" xmlns:a16="http://schemas.microsoft.com/office/drawing/2014/main" id="{59C2ECB1-3F4A-4584-8FEF-C8A94C2C122B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344">
              <a:extLst>
                <a:ext uri="{FF2B5EF4-FFF2-40B4-BE49-F238E27FC236}">
                  <a16:creationId xmlns="" xmlns:a16="http://schemas.microsoft.com/office/drawing/2014/main" id="{0C948A83-F464-4A11-874E-1C0275DEE63B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345">
              <a:extLst>
                <a:ext uri="{FF2B5EF4-FFF2-40B4-BE49-F238E27FC236}">
                  <a16:creationId xmlns="" xmlns:a16="http://schemas.microsoft.com/office/drawing/2014/main" id="{AFE39D4C-C4F0-4FCD-BC2D-D456015A49C8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346">
              <a:extLst>
                <a:ext uri="{FF2B5EF4-FFF2-40B4-BE49-F238E27FC236}">
                  <a16:creationId xmlns="" xmlns:a16="http://schemas.microsoft.com/office/drawing/2014/main" id="{8CBF1C6B-F11E-4B2D-9D1C-E7B75671D797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347">
              <a:extLst>
                <a:ext uri="{FF2B5EF4-FFF2-40B4-BE49-F238E27FC236}">
                  <a16:creationId xmlns="" xmlns:a16="http://schemas.microsoft.com/office/drawing/2014/main" id="{F27D98A1-8652-4A49-A630-BC09A5AD363C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348">
              <a:extLst>
                <a:ext uri="{FF2B5EF4-FFF2-40B4-BE49-F238E27FC236}">
                  <a16:creationId xmlns="" xmlns:a16="http://schemas.microsoft.com/office/drawing/2014/main" id="{13BD9418-0676-49D9-9F11-AFD43B0FCD8F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349">
              <a:extLst>
                <a:ext uri="{FF2B5EF4-FFF2-40B4-BE49-F238E27FC236}">
                  <a16:creationId xmlns="" xmlns:a16="http://schemas.microsoft.com/office/drawing/2014/main" id="{74F9844B-4B05-479D-83C3-E942C01D319C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350">
              <a:extLst>
                <a:ext uri="{FF2B5EF4-FFF2-40B4-BE49-F238E27FC236}">
                  <a16:creationId xmlns="" xmlns:a16="http://schemas.microsoft.com/office/drawing/2014/main" id="{D8FAB97A-C3A8-46C3-B3BE-3A686A2A5BB4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351">
              <a:extLst>
                <a:ext uri="{FF2B5EF4-FFF2-40B4-BE49-F238E27FC236}">
                  <a16:creationId xmlns="" xmlns:a16="http://schemas.microsoft.com/office/drawing/2014/main" id="{EF059327-6DD9-4DB0-8FAE-EA33DEB81741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352">
              <a:extLst>
                <a:ext uri="{FF2B5EF4-FFF2-40B4-BE49-F238E27FC236}">
                  <a16:creationId xmlns="" xmlns:a16="http://schemas.microsoft.com/office/drawing/2014/main" id="{306C9ACF-2897-4306-8FC6-837F6EF9C6FC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353">
              <a:extLst>
                <a:ext uri="{FF2B5EF4-FFF2-40B4-BE49-F238E27FC236}">
                  <a16:creationId xmlns="" xmlns:a16="http://schemas.microsoft.com/office/drawing/2014/main" id="{AD28C74F-E5C4-4FEA-9544-50A0BC0A5DD6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Shape 169">
            <a:extLst>
              <a:ext uri="{FF2B5EF4-FFF2-40B4-BE49-F238E27FC236}">
                <a16:creationId xmlns="" xmlns:a16="http://schemas.microsoft.com/office/drawing/2014/main" id="{939E21A2-250B-42C8-B79F-0FEFA355B8AA}"/>
              </a:ext>
            </a:extLst>
          </p:cNvPr>
          <p:cNvGrpSpPr/>
          <p:nvPr/>
        </p:nvGrpSpPr>
        <p:grpSpPr>
          <a:xfrm>
            <a:off x="392326" y="5033577"/>
            <a:ext cx="833897" cy="833897"/>
            <a:chOff x="3579810" y="4383696"/>
            <a:chExt cx="857252" cy="857252"/>
          </a:xfrm>
        </p:grpSpPr>
        <p:sp>
          <p:nvSpPr>
            <p:cNvPr id="515" name="Shape 170">
              <a:extLst>
                <a:ext uri="{FF2B5EF4-FFF2-40B4-BE49-F238E27FC236}">
                  <a16:creationId xmlns="" xmlns:a16="http://schemas.microsoft.com/office/drawing/2014/main" id="{6AF20794-0798-40D1-99A0-6C6A1DD2F641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171">
              <a:extLst>
                <a:ext uri="{FF2B5EF4-FFF2-40B4-BE49-F238E27FC236}">
                  <a16:creationId xmlns="" xmlns:a16="http://schemas.microsoft.com/office/drawing/2014/main" id="{0F52A6C4-F71A-4C8A-95CA-FCD279FD36FD}"/>
                </a:ext>
              </a:extLst>
            </p:cNvPr>
            <p:cNvSpPr/>
            <p:nvPr/>
          </p:nvSpPr>
          <p:spPr>
            <a:xfrm>
              <a:off x="3579812" y="4383696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172">
              <a:extLst>
                <a:ext uri="{FF2B5EF4-FFF2-40B4-BE49-F238E27FC236}">
                  <a16:creationId xmlns="" xmlns:a16="http://schemas.microsoft.com/office/drawing/2014/main" id="{22E35487-8038-4404-807F-ABC24C06BF75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Shape 334">
            <a:extLst>
              <a:ext uri="{FF2B5EF4-FFF2-40B4-BE49-F238E27FC236}">
                <a16:creationId xmlns="" xmlns:a16="http://schemas.microsoft.com/office/drawing/2014/main" id="{CBE26C37-C74F-41ED-8363-D65227AFD02A}"/>
              </a:ext>
            </a:extLst>
          </p:cNvPr>
          <p:cNvGrpSpPr/>
          <p:nvPr/>
        </p:nvGrpSpPr>
        <p:grpSpPr>
          <a:xfrm>
            <a:off x="671104" y="5224078"/>
            <a:ext cx="307528" cy="468588"/>
            <a:chOff x="6700838" y="2600325"/>
            <a:chExt cx="1773237" cy="2701926"/>
          </a:xfrm>
        </p:grpSpPr>
        <p:sp>
          <p:nvSpPr>
            <p:cNvPr id="519" name="Shape 335">
              <a:extLst>
                <a:ext uri="{FF2B5EF4-FFF2-40B4-BE49-F238E27FC236}">
                  <a16:creationId xmlns="" xmlns:a16="http://schemas.microsoft.com/office/drawing/2014/main" id="{A67F6127-11EA-4002-9D4A-951E0EDC880B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336">
              <a:extLst>
                <a:ext uri="{FF2B5EF4-FFF2-40B4-BE49-F238E27FC236}">
                  <a16:creationId xmlns="" xmlns:a16="http://schemas.microsoft.com/office/drawing/2014/main" id="{17CC5496-692B-4755-B68C-766EB9709671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337">
              <a:extLst>
                <a:ext uri="{FF2B5EF4-FFF2-40B4-BE49-F238E27FC236}">
                  <a16:creationId xmlns="" xmlns:a16="http://schemas.microsoft.com/office/drawing/2014/main" id="{D57DECC4-6F29-40BA-9891-B8EFB36A757C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338">
              <a:extLst>
                <a:ext uri="{FF2B5EF4-FFF2-40B4-BE49-F238E27FC236}">
                  <a16:creationId xmlns="" xmlns:a16="http://schemas.microsoft.com/office/drawing/2014/main" id="{FB8CAC3A-7E32-484F-B476-48334DE71BC8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339">
              <a:extLst>
                <a:ext uri="{FF2B5EF4-FFF2-40B4-BE49-F238E27FC236}">
                  <a16:creationId xmlns="" xmlns:a16="http://schemas.microsoft.com/office/drawing/2014/main" id="{C09F1412-EE52-4971-B4AD-4CCF9C0B594A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340">
              <a:extLst>
                <a:ext uri="{FF2B5EF4-FFF2-40B4-BE49-F238E27FC236}">
                  <a16:creationId xmlns="" xmlns:a16="http://schemas.microsoft.com/office/drawing/2014/main" id="{286C6378-0A1F-417B-99B4-C39D4CD8C2DA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341">
              <a:extLst>
                <a:ext uri="{FF2B5EF4-FFF2-40B4-BE49-F238E27FC236}">
                  <a16:creationId xmlns="" xmlns:a16="http://schemas.microsoft.com/office/drawing/2014/main" id="{0B214F95-A965-4622-8EAE-EB64B143BD7F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342">
              <a:extLst>
                <a:ext uri="{FF2B5EF4-FFF2-40B4-BE49-F238E27FC236}">
                  <a16:creationId xmlns="" xmlns:a16="http://schemas.microsoft.com/office/drawing/2014/main" id="{1F7FBD1F-7758-4EB0-BBAF-1F6263E5BB73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343">
              <a:extLst>
                <a:ext uri="{FF2B5EF4-FFF2-40B4-BE49-F238E27FC236}">
                  <a16:creationId xmlns="" xmlns:a16="http://schemas.microsoft.com/office/drawing/2014/main" id="{DBE4C213-2400-46E9-A9EA-BB7B9CD9DCE9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344">
              <a:extLst>
                <a:ext uri="{FF2B5EF4-FFF2-40B4-BE49-F238E27FC236}">
                  <a16:creationId xmlns="" xmlns:a16="http://schemas.microsoft.com/office/drawing/2014/main" id="{77A8FB05-2302-4B9E-91EC-46E9330363AD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345">
              <a:extLst>
                <a:ext uri="{FF2B5EF4-FFF2-40B4-BE49-F238E27FC236}">
                  <a16:creationId xmlns="" xmlns:a16="http://schemas.microsoft.com/office/drawing/2014/main" id="{12ACC54F-2A2C-426C-B298-C99474FCA91C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Shape 346">
              <a:extLst>
                <a:ext uri="{FF2B5EF4-FFF2-40B4-BE49-F238E27FC236}">
                  <a16:creationId xmlns="" xmlns:a16="http://schemas.microsoft.com/office/drawing/2014/main" id="{A8F52253-6FD7-4A51-83F4-2808BB78F067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347">
              <a:extLst>
                <a:ext uri="{FF2B5EF4-FFF2-40B4-BE49-F238E27FC236}">
                  <a16:creationId xmlns="" xmlns:a16="http://schemas.microsoft.com/office/drawing/2014/main" id="{AB1D3390-7649-48AA-B735-2B977E4AD61F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348">
              <a:extLst>
                <a:ext uri="{FF2B5EF4-FFF2-40B4-BE49-F238E27FC236}">
                  <a16:creationId xmlns="" xmlns:a16="http://schemas.microsoft.com/office/drawing/2014/main" id="{FE703023-116A-40A7-8B14-A660D51EECF2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349">
              <a:extLst>
                <a:ext uri="{FF2B5EF4-FFF2-40B4-BE49-F238E27FC236}">
                  <a16:creationId xmlns="" xmlns:a16="http://schemas.microsoft.com/office/drawing/2014/main" id="{75992788-4AF0-4309-BFD2-EA8DFA0A6C90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350">
              <a:extLst>
                <a:ext uri="{FF2B5EF4-FFF2-40B4-BE49-F238E27FC236}">
                  <a16:creationId xmlns="" xmlns:a16="http://schemas.microsoft.com/office/drawing/2014/main" id="{37993E70-55C6-4A98-B1E2-0DB30143F663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351">
              <a:extLst>
                <a:ext uri="{FF2B5EF4-FFF2-40B4-BE49-F238E27FC236}">
                  <a16:creationId xmlns="" xmlns:a16="http://schemas.microsoft.com/office/drawing/2014/main" id="{89861DA2-E13B-4B4F-AE72-4945E0ADECD5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352">
              <a:extLst>
                <a:ext uri="{FF2B5EF4-FFF2-40B4-BE49-F238E27FC236}">
                  <a16:creationId xmlns="" xmlns:a16="http://schemas.microsoft.com/office/drawing/2014/main" id="{835198BC-E59F-4419-8B6D-89F020152722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353">
              <a:extLst>
                <a:ext uri="{FF2B5EF4-FFF2-40B4-BE49-F238E27FC236}">
                  <a16:creationId xmlns="" xmlns:a16="http://schemas.microsoft.com/office/drawing/2014/main" id="{23539CA8-E697-40FB-80F0-8681B8136CE0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" name="Shape 173">
            <a:extLst>
              <a:ext uri="{FF2B5EF4-FFF2-40B4-BE49-F238E27FC236}">
                <a16:creationId xmlns="" xmlns:a16="http://schemas.microsoft.com/office/drawing/2014/main" id="{F69911B0-3458-4D85-9A1A-2FC89AE9CC57}"/>
              </a:ext>
            </a:extLst>
          </p:cNvPr>
          <p:cNvGrpSpPr/>
          <p:nvPr/>
        </p:nvGrpSpPr>
        <p:grpSpPr>
          <a:xfrm>
            <a:off x="3254343" y="6336351"/>
            <a:ext cx="833895" cy="833895"/>
            <a:chOff x="1509371" y="5715000"/>
            <a:chExt cx="857250" cy="857250"/>
          </a:xfrm>
        </p:grpSpPr>
        <p:sp>
          <p:nvSpPr>
            <p:cNvPr id="539" name="Shape 174">
              <a:extLst>
                <a:ext uri="{FF2B5EF4-FFF2-40B4-BE49-F238E27FC236}">
                  <a16:creationId xmlns="" xmlns:a16="http://schemas.microsoft.com/office/drawing/2014/main" id="{DAA13C4C-C470-4749-A9D3-C6951AC5CF60}"/>
                </a:ext>
              </a:extLst>
            </p:cNvPr>
            <p:cNvSpPr/>
            <p:nvPr/>
          </p:nvSpPr>
          <p:spPr>
            <a:xfrm>
              <a:off x="1509371" y="5715000"/>
              <a:ext cx="857250" cy="857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Shape 175">
              <a:extLst>
                <a:ext uri="{FF2B5EF4-FFF2-40B4-BE49-F238E27FC236}">
                  <a16:creationId xmlns="" xmlns:a16="http://schemas.microsoft.com/office/drawing/2014/main" id="{953A0B42-ED4C-4318-9E0D-657A628D086A}"/>
                </a:ext>
              </a:extLst>
            </p:cNvPr>
            <p:cNvSpPr/>
            <p:nvPr/>
          </p:nvSpPr>
          <p:spPr>
            <a:xfrm>
              <a:off x="1595096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" name="Shape 214">
            <a:extLst>
              <a:ext uri="{FF2B5EF4-FFF2-40B4-BE49-F238E27FC236}">
                <a16:creationId xmlns="" xmlns:a16="http://schemas.microsoft.com/office/drawing/2014/main" id="{98A37CE9-3AB3-4DEA-9A67-48E1E8ECDDF3}"/>
              </a:ext>
            </a:extLst>
          </p:cNvPr>
          <p:cNvGrpSpPr/>
          <p:nvPr/>
        </p:nvGrpSpPr>
        <p:grpSpPr>
          <a:xfrm>
            <a:off x="3545500" y="6536703"/>
            <a:ext cx="307528" cy="468588"/>
            <a:chOff x="1290638" y="2600325"/>
            <a:chExt cx="1773237" cy="2701926"/>
          </a:xfrm>
        </p:grpSpPr>
        <p:sp>
          <p:nvSpPr>
            <p:cNvPr id="542" name="Shape 215">
              <a:extLst>
                <a:ext uri="{FF2B5EF4-FFF2-40B4-BE49-F238E27FC236}">
                  <a16:creationId xmlns="" xmlns:a16="http://schemas.microsoft.com/office/drawing/2014/main" id="{E1EB2331-9C4A-41EA-8259-3624CC120486}"/>
                </a:ext>
              </a:extLst>
            </p:cNvPr>
            <p:cNvSpPr/>
            <p:nvPr/>
          </p:nvSpPr>
          <p:spPr>
            <a:xfrm>
              <a:off x="1822450" y="4124325"/>
              <a:ext cx="781050" cy="1177925"/>
            </a:xfrm>
            <a:custGeom>
              <a:avLst/>
              <a:gdLst/>
              <a:ahLst/>
              <a:cxnLst/>
              <a:rect l="0" t="0" r="0" b="0"/>
              <a:pathLst>
                <a:path w="492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2" y="733"/>
                  </a:lnTo>
                  <a:lnTo>
                    <a:pt x="414" y="738"/>
                  </a:lnTo>
                  <a:lnTo>
                    <a:pt x="324" y="740"/>
                  </a:lnTo>
                  <a:lnTo>
                    <a:pt x="224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9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9FCF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216">
              <a:extLst>
                <a:ext uri="{FF2B5EF4-FFF2-40B4-BE49-F238E27FC236}">
                  <a16:creationId xmlns="" xmlns:a16="http://schemas.microsoft.com/office/drawing/2014/main" id="{9D85BD81-64E3-4793-A8AF-8AE12CE1BBC7}"/>
                </a:ext>
              </a:extLst>
            </p:cNvPr>
            <p:cNvSpPr/>
            <p:nvPr/>
          </p:nvSpPr>
          <p:spPr>
            <a:xfrm>
              <a:off x="1370013" y="2600325"/>
              <a:ext cx="1408112" cy="1363663"/>
            </a:xfrm>
            <a:custGeom>
              <a:avLst/>
              <a:gdLst/>
              <a:ahLst/>
              <a:cxnLst/>
              <a:rect l="0" t="0" r="0" b="0"/>
              <a:pathLst>
                <a:path w="887" h="859" extrusionOk="0">
                  <a:moveTo>
                    <a:pt x="416" y="0"/>
                  </a:moveTo>
                  <a:lnTo>
                    <a:pt x="479" y="3"/>
                  </a:lnTo>
                  <a:lnTo>
                    <a:pt x="542" y="16"/>
                  </a:lnTo>
                  <a:lnTo>
                    <a:pt x="606" y="37"/>
                  </a:lnTo>
                  <a:lnTo>
                    <a:pt x="661" y="65"/>
                  </a:lnTo>
                  <a:lnTo>
                    <a:pt x="710" y="102"/>
                  </a:lnTo>
                  <a:lnTo>
                    <a:pt x="755" y="145"/>
                  </a:lnTo>
                  <a:lnTo>
                    <a:pt x="792" y="194"/>
                  </a:lnTo>
                  <a:lnTo>
                    <a:pt x="823" y="246"/>
                  </a:lnTo>
                  <a:lnTo>
                    <a:pt x="850" y="302"/>
                  </a:lnTo>
                  <a:lnTo>
                    <a:pt x="868" y="358"/>
                  </a:lnTo>
                  <a:lnTo>
                    <a:pt x="881" y="417"/>
                  </a:lnTo>
                  <a:lnTo>
                    <a:pt x="887" y="473"/>
                  </a:lnTo>
                  <a:lnTo>
                    <a:pt x="887" y="529"/>
                  </a:lnTo>
                  <a:lnTo>
                    <a:pt x="877" y="581"/>
                  </a:lnTo>
                  <a:lnTo>
                    <a:pt x="863" y="630"/>
                  </a:lnTo>
                  <a:lnTo>
                    <a:pt x="835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2" y="803"/>
                  </a:lnTo>
                  <a:lnTo>
                    <a:pt x="660" y="828"/>
                  </a:lnTo>
                  <a:lnTo>
                    <a:pt x="606" y="846"/>
                  </a:lnTo>
                  <a:lnTo>
                    <a:pt x="546" y="856"/>
                  </a:lnTo>
                  <a:lnTo>
                    <a:pt x="485" y="859"/>
                  </a:lnTo>
                  <a:lnTo>
                    <a:pt x="421" y="854"/>
                  </a:lnTo>
                  <a:lnTo>
                    <a:pt x="358" y="841"/>
                  </a:lnTo>
                  <a:lnTo>
                    <a:pt x="295" y="818"/>
                  </a:lnTo>
                  <a:lnTo>
                    <a:pt x="235" y="788"/>
                  </a:lnTo>
                  <a:lnTo>
                    <a:pt x="179" y="751"/>
                  </a:lnTo>
                  <a:lnTo>
                    <a:pt x="131" y="708"/>
                  </a:lnTo>
                  <a:lnTo>
                    <a:pt x="90" y="660"/>
                  </a:lnTo>
                  <a:lnTo>
                    <a:pt x="54" y="608"/>
                  </a:lnTo>
                  <a:lnTo>
                    <a:pt x="28" y="552"/>
                  </a:lnTo>
                  <a:lnTo>
                    <a:pt x="10" y="494"/>
                  </a:lnTo>
                  <a:lnTo>
                    <a:pt x="0" y="434"/>
                  </a:lnTo>
                  <a:lnTo>
                    <a:pt x="0" y="373"/>
                  </a:lnTo>
                  <a:lnTo>
                    <a:pt x="8" y="311"/>
                  </a:lnTo>
                  <a:lnTo>
                    <a:pt x="28" y="249"/>
                  </a:lnTo>
                  <a:lnTo>
                    <a:pt x="56" y="194"/>
                  </a:lnTo>
                  <a:lnTo>
                    <a:pt x="94" y="143"/>
                  </a:lnTo>
                  <a:lnTo>
                    <a:pt x="136" y="100"/>
                  </a:lnTo>
                  <a:lnTo>
                    <a:pt x="185" y="65"/>
                  </a:lnTo>
                  <a:lnTo>
                    <a:pt x="237" y="37"/>
                  </a:lnTo>
                  <a:lnTo>
                    <a:pt x="293" y="16"/>
                  </a:lnTo>
                  <a:lnTo>
                    <a:pt x="352" y="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Shape 217">
              <a:extLst>
                <a:ext uri="{FF2B5EF4-FFF2-40B4-BE49-F238E27FC236}">
                  <a16:creationId xmlns="" xmlns:a16="http://schemas.microsoft.com/office/drawing/2014/main" id="{C0A7D79C-A700-4443-9864-04E44F4F5440}"/>
                </a:ext>
              </a:extLst>
            </p:cNvPr>
            <p:cNvSpPr/>
            <p:nvPr/>
          </p:nvSpPr>
          <p:spPr>
            <a:xfrm>
              <a:off x="1500188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7" y="4"/>
                  </a:lnTo>
                  <a:lnTo>
                    <a:pt x="473" y="15"/>
                  </a:lnTo>
                  <a:lnTo>
                    <a:pt x="529" y="34"/>
                  </a:lnTo>
                  <a:lnTo>
                    <a:pt x="581" y="62"/>
                  </a:lnTo>
                  <a:lnTo>
                    <a:pt x="628" y="97"/>
                  </a:lnTo>
                  <a:lnTo>
                    <a:pt x="669" y="140"/>
                  </a:lnTo>
                  <a:lnTo>
                    <a:pt x="702" y="187"/>
                  </a:lnTo>
                  <a:lnTo>
                    <a:pt x="730" y="239"/>
                  </a:lnTo>
                  <a:lnTo>
                    <a:pt x="751" y="293"/>
                  </a:lnTo>
                  <a:lnTo>
                    <a:pt x="766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3" y="673"/>
                  </a:lnTo>
                  <a:lnTo>
                    <a:pt x="622" y="701"/>
                  </a:lnTo>
                  <a:lnTo>
                    <a:pt x="578" y="724"/>
                  </a:lnTo>
                  <a:lnTo>
                    <a:pt x="529" y="739"/>
                  </a:lnTo>
                  <a:lnTo>
                    <a:pt x="477" y="748"/>
                  </a:lnTo>
                  <a:lnTo>
                    <a:pt x="423" y="750"/>
                  </a:lnTo>
                  <a:lnTo>
                    <a:pt x="369" y="746"/>
                  </a:lnTo>
                  <a:lnTo>
                    <a:pt x="313" y="733"/>
                  </a:lnTo>
                  <a:lnTo>
                    <a:pt x="257" y="714"/>
                  </a:lnTo>
                  <a:lnTo>
                    <a:pt x="200" y="684"/>
                  </a:lnTo>
                  <a:lnTo>
                    <a:pt x="149" y="649"/>
                  </a:lnTo>
                  <a:lnTo>
                    <a:pt x="103" y="606"/>
                  </a:lnTo>
                  <a:lnTo>
                    <a:pt x="66" y="560"/>
                  </a:lnTo>
                  <a:lnTo>
                    <a:pt x="36" y="507"/>
                  </a:lnTo>
                  <a:lnTo>
                    <a:pt x="15" y="453"/>
                  </a:lnTo>
                  <a:lnTo>
                    <a:pt x="2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2" y="127"/>
                  </a:lnTo>
                  <a:lnTo>
                    <a:pt x="120" y="90"/>
                  </a:lnTo>
                  <a:lnTo>
                    <a:pt x="162" y="58"/>
                  </a:lnTo>
                  <a:lnTo>
                    <a:pt x="207" y="34"/>
                  </a:lnTo>
                  <a:lnTo>
                    <a:pt x="257" y="15"/>
                  </a:lnTo>
                  <a:lnTo>
                    <a:pt x="30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218">
              <a:extLst>
                <a:ext uri="{FF2B5EF4-FFF2-40B4-BE49-F238E27FC236}">
                  <a16:creationId xmlns="" xmlns:a16="http://schemas.microsoft.com/office/drawing/2014/main" id="{280A81CD-7970-42BB-8CAE-E32BD3B47203}"/>
                </a:ext>
              </a:extLst>
            </p:cNvPr>
            <p:cNvSpPr/>
            <p:nvPr/>
          </p:nvSpPr>
          <p:spPr>
            <a:xfrm>
              <a:off x="1368425" y="2628900"/>
              <a:ext cx="1211262" cy="1098550"/>
            </a:xfrm>
            <a:custGeom>
              <a:avLst/>
              <a:gdLst/>
              <a:ahLst/>
              <a:cxnLst/>
              <a:rect l="0" t="0" r="0" b="0"/>
              <a:pathLst>
                <a:path w="763" h="692" extrusionOk="0">
                  <a:moveTo>
                    <a:pt x="413" y="0"/>
                  </a:moveTo>
                  <a:lnTo>
                    <a:pt x="476" y="4"/>
                  </a:lnTo>
                  <a:lnTo>
                    <a:pt x="540" y="17"/>
                  </a:lnTo>
                  <a:lnTo>
                    <a:pt x="603" y="38"/>
                  </a:lnTo>
                  <a:lnTo>
                    <a:pt x="648" y="60"/>
                  </a:lnTo>
                  <a:lnTo>
                    <a:pt x="685" y="82"/>
                  </a:lnTo>
                  <a:lnTo>
                    <a:pt x="715" y="108"/>
                  </a:lnTo>
                  <a:lnTo>
                    <a:pt x="741" y="135"/>
                  </a:lnTo>
                  <a:lnTo>
                    <a:pt x="763" y="164"/>
                  </a:lnTo>
                  <a:lnTo>
                    <a:pt x="759" y="207"/>
                  </a:lnTo>
                  <a:lnTo>
                    <a:pt x="748" y="245"/>
                  </a:lnTo>
                  <a:lnTo>
                    <a:pt x="731" y="274"/>
                  </a:lnTo>
                  <a:lnTo>
                    <a:pt x="709" y="300"/>
                  </a:lnTo>
                  <a:lnTo>
                    <a:pt x="681" y="321"/>
                  </a:lnTo>
                  <a:lnTo>
                    <a:pt x="649" y="336"/>
                  </a:lnTo>
                  <a:lnTo>
                    <a:pt x="614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79" y="360"/>
                  </a:lnTo>
                  <a:lnTo>
                    <a:pt x="344" y="356"/>
                  </a:lnTo>
                  <a:lnTo>
                    <a:pt x="312" y="351"/>
                  </a:lnTo>
                  <a:lnTo>
                    <a:pt x="284" y="345"/>
                  </a:lnTo>
                  <a:lnTo>
                    <a:pt x="262" y="342"/>
                  </a:lnTo>
                  <a:lnTo>
                    <a:pt x="243" y="338"/>
                  </a:lnTo>
                  <a:lnTo>
                    <a:pt x="232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5" y="448"/>
                  </a:lnTo>
                  <a:lnTo>
                    <a:pt x="243" y="496"/>
                  </a:lnTo>
                  <a:lnTo>
                    <a:pt x="236" y="539"/>
                  </a:lnTo>
                  <a:lnTo>
                    <a:pt x="225" y="578"/>
                  </a:lnTo>
                  <a:lnTo>
                    <a:pt x="210" y="612"/>
                  </a:lnTo>
                  <a:lnTo>
                    <a:pt x="193" y="640"/>
                  </a:lnTo>
                  <a:lnTo>
                    <a:pt x="175" y="662"/>
                  </a:lnTo>
                  <a:lnTo>
                    <a:pt x="154" y="679"/>
                  </a:lnTo>
                  <a:lnTo>
                    <a:pt x="135" y="692"/>
                  </a:lnTo>
                  <a:lnTo>
                    <a:pt x="96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0" y="507"/>
                  </a:lnTo>
                  <a:lnTo>
                    <a:pt x="7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9" y="297"/>
                  </a:lnTo>
                  <a:lnTo>
                    <a:pt x="26" y="250"/>
                  </a:lnTo>
                  <a:lnTo>
                    <a:pt x="55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2" y="66"/>
                  </a:lnTo>
                  <a:lnTo>
                    <a:pt x="234" y="38"/>
                  </a:lnTo>
                  <a:lnTo>
                    <a:pt x="292" y="17"/>
                  </a:lnTo>
                  <a:lnTo>
                    <a:pt x="351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Shape 219">
              <a:extLst>
                <a:ext uri="{FF2B5EF4-FFF2-40B4-BE49-F238E27FC236}">
                  <a16:creationId xmlns="" xmlns:a16="http://schemas.microsoft.com/office/drawing/2014/main" id="{AA58309A-5935-41AB-B222-807CA284CE4D}"/>
                </a:ext>
              </a:extLst>
            </p:cNvPr>
            <p:cNvSpPr/>
            <p:nvPr/>
          </p:nvSpPr>
          <p:spPr>
            <a:xfrm>
              <a:off x="1368425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7" y="0"/>
                  </a:moveTo>
                  <a:lnTo>
                    <a:pt x="480" y="3"/>
                  </a:lnTo>
                  <a:lnTo>
                    <a:pt x="543" y="16"/>
                  </a:lnTo>
                  <a:lnTo>
                    <a:pt x="607" y="37"/>
                  </a:lnTo>
                  <a:lnTo>
                    <a:pt x="651" y="59"/>
                  </a:lnTo>
                  <a:lnTo>
                    <a:pt x="687" y="82"/>
                  </a:lnTo>
                  <a:lnTo>
                    <a:pt x="716" y="108"/>
                  </a:lnTo>
                  <a:lnTo>
                    <a:pt x="744" y="134"/>
                  </a:lnTo>
                  <a:lnTo>
                    <a:pt x="767" y="164"/>
                  </a:lnTo>
                  <a:lnTo>
                    <a:pt x="763" y="207"/>
                  </a:lnTo>
                  <a:lnTo>
                    <a:pt x="752" y="244"/>
                  </a:lnTo>
                  <a:lnTo>
                    <a:pt x="735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3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1" y="361"/>
                  </a:lnTo>
                  <a:lnTo>
                    <a:pt x="500" y="363"/>
                  </a:lnTo>
                  <a:lnTo>
                    <a:pt x="461" y="363"/>
                  </a:lnTo>
                  <a:lnTo>
                    <a:pt x="383" y="360"/>
                  </a:lnTo>
                  <a:lnTo>
                    <a:pt x="348" y="356"/>
                  </a:lnTo>
                  <a:lnTo>
                    <a:pt x="316" y="350"/>
                  </a:lnTo>
                  <a:lnTo>
                    <a:pt x="288" y="345"/>
                  </a:lnTo>
                  <a:lnTo>
                    <a:pt x="266" y="341"/>
                  </a:lnTo>
                  <a:lnTo>
                    <a:pt x="247" y="337"/>
                  </a:lnTo>
                  <a:lnTo>
                    <a:pt x="236" y="335"/>
                  </a:lnTo>
                  <a:lnTo>
                    <a:pt x="232" y="333"/>
                  </a:lnTo>
                  <a:lnTo>
                    <a:pt x="245" y="395"/>
                  </a:lnTo>
                  <a:lnTo>
                    <a:pt x="251" y="451"/>
                  </a:lnTo>
                  <a:lnTo>
                    <a:pt x="249" y="501"/>
                  </a:lnTo>
                  <a:lnTo>
                    <a:pt x="242" y="544"/>
                  </a:lnTo>
                  <a:lnTo>
                    <a:pt x="230" y="583"/>
                  </a:lnTo>
                  <a:lnTo>
                    <a:pt x="216" y="615"/>
                  </a:lnTo>
                  <a:lnTo>
                    <a:pt x="197" y="643"/>
                  </a:lnTo>
                  <a:lnTo>
                    <a:pt x="178" y="663"/>
                  </a:lnTo>
                  <a:lnTo>
                    <a:pt x="158" y="680"/>
                  </a:lnTo>
                  <a:lnTo>
                    <a:pt x="139" y="691"/>
                  </a:lnTo>
                  <a:lnTo>
                    <a:pt x="121" y="697"/>
                  </a:lnTo>
                  <a:lnTo>
                    <a:pt x="81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9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29" y="249"/>
                  </a:lnTo>
                  <a:lnTo>
                    <a:pt x="57" y="194"/>
                  </a:lnTo>
                  <a:lnTo>
                    <a:pt x="95" y="143"/>
                  </a:lnTo>
                  <a:lnTo>
                    <a:pt x="137" y="100"/>
                  </a:lnTo>
                  <a:lnTo>
                    <a:pt x="186" y="65"/>
                  </a:lnTo>
                  <a:lnTo>
                    <a:pt x="238" y="37"/>
                  </a:lnTo>
                  <a:lnTo>
                    <a:pt x="294" y="16"/>
                  </a:lnTo>
                  <a:lnTo>
                    <a:pt x="353" y="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Shape 220">
              <a:extLst>
                <a:ext uri="{FF2B5EF4-FFF2-40B4-BE49-F238E27FC236}">
                  <a16:creationId xmlns="" xmlns:a16="http://schemas.microsoft.com/office/drawing/2014/main" id="{3465DC5C-5C84-4F6F-A2D1-3E36A420255E}"/>
                </a:ext>
              </a:extLst>
            </p:cNvPr>
            <p:cNvSpPr/>
            <p:nvPr/>
          </p:nvSpPr>
          <p:spPr>
            <a:xfrm>
              <a:off x="2047875" y="4138613"/>
              <a:ext cx="277812" cy="169863"/>
            </a:xfrm>
            <a:custGeom>
              <a:avLst/>
              <a:gdLst/>
              <a:ahLst/>
              <a:cxnLst/>
              <a:rect l="0" t="0" r="0" b="0"/>
              <a:pathLst>
                <a:path w="175" h="107" extrusionOk="0">
                  <a:moveTo>
                    <a:pt x="175" y="0"/>
                  </a:moveTo>
                  <a:lnTo>
                    <a:pt x="138" y="105"/>
                  </a:lnTo>
                  <a:lnTo>
                    <a:pt x="89" y="107"/>
                  </a:lnTo>
                  <a:lnTo>
                    <a:pt x="0" y="8"/>
                  </a:lnTo>
                  <a:lnTo>
                    <a:pt x="54" y="6"/>
                  </a:lnTo>
                  <a:lnTo>
                    <a:pt x="113" y="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221">
              <a:extLst>
                <a:ext uri="{FF2B5EF4-FFF2-40B4-BE49-F238E27FC236}">
                  <a16:creationId xmlns="" xmlns:a16="http://schemas.microsoft.com/office/drawing/2014/main" id="{70F83A2A-A7CB-4311-BCAA-A9D355DADDC6}"/>
                </a:ext>
              </a:extLst>
            </p:cNvPr>
            <p:cNvSpPr/>
            <p:nvPr/>
          </p:nvSpPr>
          <p:spPr>
            <a:xfrm>
              <a:off x="2178050" y="4278313"/>
              <a:ext cx="250825" cy="965200"/>
            </a:xfrm>
            <a:custGeom>
              <a:avLst/>
              <a:gdLst/>
              <a:ahLst/>
              <a:cxnLst/>
              <a:rect l="0" t="0" r="0" b="0"/>
              <a:pathLst>
                <a:path w="158" h="608" extrusionOk="0">
                  <a:moveTo>
                    <a:pt x="50" y="0"/>
                  </a:moveTo>
                  <a:lnTo>
                    <a:pt x="67" y="56"/>
                  </a:lnTo>
                  <a:lnTo>
                    <a:pt x="82" y="116"/>
                  </a:lnTo>
                  <a:lnTo>
                    <a:pt x="97" y="173"/>
                  </a:lnTo>
                  <a:lnTo>
                    <a:pt x="110" y="231"/>
                  </a:lnTo>
                  <a:lnTo>
                    <a:pt x="121" y="287"/>
                  </a:lnTo>
                  <a:lnTo>
                    <a:pt x="130" y="339"/>
                  </a:lnTo>
                  <a:lnTo>
                    <a:pt x="139" y="386"/>
                  </a:lnTo>
                  <a:lnTo>
                    <a:pt x="145" y="427"/>
                  </a:lnTo>
                  <a:lnTo>
                    <a:pt x="151" y="462"/>
                  </a:lnTo>
                  <a:lnTo>
                    <a:pt x="154" y="488"/>
                  </a:lnTo>
                  <a:lnTo>
                    <a:pt x="158" y="505"/>
                  </a:lnTo>
                  <a:lnTo>
                    <a:pt x="158" y="511"/>
                  </a:lnTo>
                  <a:lnTo>
                    <a:pt x="84" y="608"/>
                  </a:lnTo>
                  <a:lnTo>
                    <a:pt x="0" y="520"/>
                  </a:lnTo>
                  <a:lnTo>
                    <a:pt x="3" y="470"/>
                  </a:lnTo>
                  <a:lnTo>
                    <a:pt x="5" y="416"/>
                  </a:lnTo>
                  <a:lnTo>
                    <a:pt x="7" y="360"/>
                  </a:lnTo>
                  <a:lnTo>
                    <a:pt x="9" y="302"/>
                  </a:lnTo>
                  <a:lnTo>
                    <a:pt x="9" y="95"/>
                  </a:lnTo>
                  <a:lnTo>
                    <a:pt x="7" y="58"/>
                  </a:lnTo>
                  <a:lnTo>
                    <a:pt x="7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Shape 222">
              <a:extLst>
                <a:ext uri="{FF2B5EF4-FFF2-40B4-BE49-F238E27FC236}">
                  <a16:creationId xmlns="" xmlns:a16="http://schemas.microsoft.com/office/drawing/2014/main" id="{353327E9-DEBB-4BAD-8521-A0C2933736F9}"/>
                </a:ext>
              </a:extLst>
            </p:cNvPr>
            <p:cNvSpPr/>
            <p:nvPr/>
          </p:nvSpPr>
          <p:spPr>
            <a:xfrm>
              <a:off x="1574800" y="2682875"/>
              <a:ext cx="895350" cy="417513"/>
            </a:xfrm>
            <a:custGeom>
              <a:avLst/>
              <a:gdLst/>
              <a:ahLst/>
              <a:cxnLst/>
              <a:rect l="0" t="0" r="0" b="0"/>
              <a:pathLst>
                <a:path w="564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7" y="20"/>
                  </a:lnTo>
                  <a:lnTo>
                    <a:pt x="503" y="33"/>
                  </a:lnTo>
                  <a:lnTo>
                    <a:pt x="527" y="50"/>
                  </a:lnTo>
                  <a:lnTo>
                    <a:pt x="547" y="71"/>
                  </a:lnTo>
                  <a:lnTo>
                    <a:pt x="560" y="95"/>
                  </a:lnTo>
                  <a:lnTo>
                    <a:pt x="564" y="112"/>
                  </a:lnTo>
                  <a:lnTo>
                    <a:pt x="564" y="132"/>
                  </a:lnTo>
                  <a:lnTo>
                    <a:pt x="560" y="153"/>
                  </a:lnTo>
                  <a:lnTo>
                    <a:pt x="551" y="175"/>
                  </a:lnTo>
                  <a:lnTo>
                    <a:pt x="538" y="196"/>
                  </a:lnTo>
                  <a:lnTo>
                    <a:pt x="518" y="216"/>
                  </a:lnTo>
                  <a:lnTo>
                    <a:pt x="491" y="233"/>
                  </a:lnTo>
                  <a:lnTo>
                    <a:pt x="460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2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5" y="192"/>
                  </a:lnTo>
                  <a:lnTo>
                    <a:pt x="4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9" y="143"/>
                  </a:lnTo>
                  <a:lnTo>
                    <a:pt x="316" y="123"/>
                  </a:lnTo>
                  <a:lnTo>
                    <a:pt x="343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Shape 223">
              <a:extLst>
                <a:ext uri="{FF2B5EF4-FFF2-40B4-BE49-F238E27FC236}">
                  <a16:creationId xmlns="" xmlns:a16="http://schemas.microsoft.com/office/drawing/2014/main" id="{2E214330-3175-4420-9C10-A5FF4A975CF7}"/>
                </a:ext>
              </a:extLst>
            </p:cNvPr>
            <p:cNvSpPr/>
            <p:nvPr/>
          </p:nvSpPr>
          <p:spPr>
            <a:xfrm>
              <a:off x="2130425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4" y="152"/>
                  </a:moveTo>
                  <a:lnTo>
                    <a:pt x="0" y="152"/>
                  </a:lnTo>
                  <a:lnTo>
                    <a:pt x="4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9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3" y="110"/>
                  </a:lnTo>
                  <a:lnTo>
                    <a:pt x="153" y="125"/>
                  </a:lnTo>
                  <a:lnTo>
                    <a:pt x="125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4" y="152"/>
                  </a:lnTo>
                  <a:lnTo>
                    <a:pt x="13" y="151"/>
                  </a:lnTo>
                  <a:lnTo>
                    <a:pt x="30" y="149"/>
                  </a:lnTo>
                  <a:lnTo>
                    <a:pt x="48" y="147"/>
                  </a:lnTo>
                  <a:lnTo>
                    <a:pt x="71" y="141"/>
                  </a:lnTo>
                  <a:lnTo>
                    <a:pt x="95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8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Shape 224">
              <a:extLst>
                <a:ext uri="{FF2B5EF4-FFF2-40B4-BE49-F238E27FC236}">
                  <a16:creationId xmlns="" xmlns:a16="http://schemas.microsoft.com/office/drawing/2014/main" id="{B28F15CE-5067-4980-B4FD-8902E01ADD37}"/>
                </a:ext>
              </a:extLst>
            </p:cNvPr>
            <p:cNvSpPr/>
            <p:nvPr/>
          </p:nvSpPr>
          <p:spPr>
            <a:xfrm>
              <a:off x="26352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10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39" y="80"/>
                  </a:lnTo>
                  <a:lnTo>
                    <a:pt x="51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9" y="287"/>
                  </a:lnTo>
                  <a:lnTo>
                    <a:pt x="51" y="261"/>
                  </a:lnTo>
                  <a:lnTo>
                    <a:pt x="51" y="229"/>
                  </a:lnTo>
                  <a:lnTo>
                    <a:pt x="49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Shape 225">
              <a:extLst>
                <a:ext uri="{FF2B5EF4-FFF2-40B4-BE49-F238E27FC236}">
                  <a16:creationId xmlns="" xmlns:a16="http://schemas.microsoft.com/office/drawing/2014/main" id="{1A0E2A21-C1E6-4814-BF1D-E3CB9013DD9E}"/>
                </a:ext>
              </a:extLst>
            </p:cNvPr>
            <p:cNvSpPr/>
            <p:nvPr/>
          </p:nvSpPr>
          <p:spPr>
            <a:xfrm>
              <a:off x="2435225" y="4124325"/>
              <a:ext cx="168275" cy="1171575"/>
            </a:xfrm>
            <a:custGeom>
              <a:avLst/>
              <a:gdLst/>
              <a:ahLst/>
              <a:cxnLst/>
              <a:rect l="0" t="0" r="0" b="0"/>
              <a:pathLst>
                <a:path w="106" h="738" extrusionOk="0">
                  <a:moveTo>
                    <a:pt x="26" y="0"/>
                  </a:moveTo>
                  <a:lnTo>
                    <a:pt x="72" y="26"/>
                  </a:lnTo>
                  <a:lnTo>
                    <a:pt x="106" y="733"/>
                  </a:lnTo>
                  <a:lnTo>
                    <a:pt x="67" y="737"/>
                  </a:lnTo>
                  <a:lnTo>
                    <a:pt x="24" y="738"/>
                  </a:lnTo>
                  <a:lnTo>
                    <a:pt x="13" y="641"/>
                  </a:lnTo>
                  <a:lnTo>
                    <a:pt x="3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3" y="192"/>
                  </a:lnTo>
                  <a:lnTo>
                    <a:pt x="9" y="134"/>
                  </a:lnTo>
                  <a:lnTo>
                    <a:pt x="13" y="88"/>
                  </a:lnTo>
                  <a:lnTo>
                    <a:pt x="18" y="50"/>
                  </a:lnTo>
                  <a:lnTo>
                    <a:pt x="22" y="22"/>
                  </a:lnTo>
                  <a:lnTo>
                    <a:pt x="2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EB8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Shape 226">
              <a:extLst>
                <a:ext uri="{FF2B5EF4-FFF2-40B4-BE49-F238E27FC236}">
                  <a16:creationId xmlns="" xmlns:a16="http://schemas.microsoft.com/office/drawing/2014/main" id="{4CB6098C-D7C5-4806-ABD1-4CD4268465A7}"/>
                </a:ext>
              </a:extLst>
            </p:cNvPr>
            <p:cNvSpPr/>
            <p:nvPr/>
          </p:nvSpPr>
          <p:spPr>
            <a:xfrm>
              <a:off x="24526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8" y="13"/>
                  </a:lnTo>
                  <a:lnTo>
                    <a:pt x="177" y="30"/>
                  </a:lnTo>
                  <a:lnTo>
                    <a:pt x="190" y="52"/>
                  </a:lnTo>
                  <a:lnTo>
                    <a:pt x="207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3" y="182"/>
                  </a:lnTo>
                  <a:lnTo>
                    <a:pt x="294" y="255"/>
                  </a:lnTo>
                  <a:lnTo>
                    <a:pt x="320" y="333"/>
                  </a:lnTo>
                  <a:lnTo>
                    <a:pt x="343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5" y="665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7" y="718"/>
                  </a:lnTo>
                  <a:lnTo>
                    <a:pt x="268" y="731"/>
                  </a:lnTo>
                  <a:lnTo>
                    <a:pt x="222" y="740"/>
                  </a:lnTo>
                  <a:lnTo>
                    <a:pt x="168" y="749"/>
                  </a:lnTo>
                  <a:lnTo>
                    <a:pt x="102" y="755"/>
                  </a:lnTo>
                  <a:lnTo>
                    <a:pt x="30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6" y="505"/>
                  </a:lnTo>
                  <a:lnTo>
                    <a:pt x="2" y="410"/>
                  </a:lnTo>
                  <a:lnTo>
                    <a:pt x="0" y="326"/>
                  </a:lnTo>
                  <a:lnTo>
                    <a:pt x="2" y="253"/>
                  </a:lnTo>
                  <a:lnTo>
                    <a:pt x="2" y="190"/>
                  </a:lnTo>
                  <a:lnTo>
                    <a:pt x="6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Shape 227">
              <a:extLst>
                <a:ext uri="{FF2B5EF4-FFF2-40B4-BE49-F238E27FC236}">
                  <a16:creationId xmlns="" xmlns:a16="http://schemas.microsoft.com/office/drawing/2014/main" id="{7C0AAEB8-75EE-4653-A1FD-06C09F67F4B6}"/>
                </a:ext>
              </a:extLst>
            </p:cNvPr>
            <p:cNvSpPr/>
            <p:nvPr/>
          </p:nvSpPr>
          <p:spPr>
            <a:xfrm>
              <a:off x="1290638" y="4135438"/>
              <a:ext cx="417512" cy="1143000"/>
            </a:xfrm>
            <a:custGeom>
              <a:avLst/>
              <a:gdLst/>
              <a:ahLst/>
              <a:cxnLst/>
              <a:rect l="0" t="0" r="0" b="0"/>
              <a:pathLst>
                <a:path w="263" h="720" extrusionOk="0">
                  <a:moveTo>
                    <a:pt x="190" y="0"/>
                  </a:moveTo>
                  <a:lnTo>
                    <a:pt x="263" y="377"/>
                  </a:lnTo>
                  <a:lnTo>
                    <a:pt x="263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7" y="467"/>
                  </a:lnTo>
                  <a:lnTo>
                    <a:pt x="255" y="509"/>
                  </a:lnTo>
                  <a:lnTo>
                    <a:pt x="252" y="558"/>
                  </a:lnTo>
                  <a:lnTo>
                    <a:pt x="250" y="610"/>
                  </a:lnTo>
                  <a:lnTo>
                    <a:pt x="250" y="720"/>
                  </a:lnTo>
                  <a:lnTo>
                    <a:pt x="184" y="711"/>
                  </a:lnTo>
                  <a:lnTo>
                    <a:pt x="129" y="700"/>
                  </a:lnTo>
                  <a:lnTo>
                    <a:pt x="84" y="687"/>
                  </a:lnTo>
                  <a:lnTo>
                    <a:pt x="49" y="672"/>
                  </a:lnTo>
                  <a:lnTo>
                    <a:pt x="22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8" y="543"/>
                  </a:lnTo>
                  <a:lnTo>
                    <a:pt x="22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1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8" y="81"/>
                  </a:lnTo>
                  <a:lnTo>
                    <a:pt x="168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Shape 228">
              <a:extLst>
                <a:ext uri="{FF2B5EF4-FFF2-40B4-BE49-F238E27FC236}">
                  <a16:creationId xmlns="" xmlns:a16="http://schemas.microsoft.com/office/drawing/2014/main" id="{8361F0A3-23BB-4B06-9E43-8F6DA4FA5B32}"/>
                </a:ext>
              </a:extLst>
            </p:cNvPr>
            <p:cNvSpPr/>
            <p:nvPr/>
          </p:nvSpPr>
          <p:spPr>
            <a:xfrm>
              <a:off x="1589088" y="4135438"/>
              <a:ext cx="573087" cy="1166813"/>
            </a:xfrm>
            <a:custGeom>
              <a:avLst/>
              <a:gdLst/>
              <a:ahLst/>
              <a:cxnLst/>
              <a:rect l="0" t="0" r="0" b="0"/>
              <a:pathLst>
                <a:path w="361" h="735" extrusionOk="0">
                  <a:moveTo>
                    <a:pt x="2" y="0"/>
                  </a:moveTo>
                  <a:lnTo>
                    <a:pt x="8" y="0"/>
                  </a:lnTo>
                  <a:lnTo>
                    <a:pt x="24" y="2"/>
                  </a:lnTo>
                  <a:lnTo>
                    <a:pt x="47" y="4"/>
                  </a:lnTo>
                  <a:lnTo>
                    <a:pt x="106" y="8"/>
                  </a:lnTo>
                  <a:lnTo>
                    <a:pt x="138" y="10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73" y="28"/>
                  </a:lnTo>
                  <a:lnTo>
                    <a:pt x="183" y="49"/>
                  </a:lnTo>
                  <a:lnTo>
                    <a:pt x="209" y="114"/>
                  </a:lnTo>
                  <a:lnTo>
                    <a:pt x="224" y="155"/>
                  </a:lnTo>
                  <a:lnTo>
                    <a:pt x="242" y="204"/>
                  </a:lnTo>
                  <a:lnTo>
                    <a:pt x="259" y="258"/>
                  </a:lnTo>
                  <a:lnTo>
                    <a:pt x="278" y="316"/>
                  </a:lnTo>
                  <a:lnTo>
                    <a:pt x="294" y="379"/>
                  </a:lnTo>
                  <a:lnTo>
                    <a:pt x="311" y="444"/>
                  </a:lnTo>
                  <a:lnTo>
                    <a:pt x="328" y="515"/>
                  </a:lnTo>
                  <a:lnTo>
                    <a:pt x="341" y="586"/>
                  </a:lnTo>
                  <a:lnTo>
                    <a:pt x="352" y="661"/>
                  </a:lnTo>
                  <a:lnTo>
                    <a:pt x="361" y="735"/>
                  </a:lnTo>
                  <a:lnTo>
                    <a:pt x="278" y="735"/>
                  </a:lnTo>
                  <a:lnTo>
                    <a:pt x="201" y="731"/>
                  </a:lnTo>
                  <a:lnTo>
                    <a:pt x="132" y="728"/>
                  </a:lnTo>
                  <a:lnTo>
                    <a:pt x="73" y="722"/>
                  </a:lnTo>
                  <a:lnTo>
                    <a:pt x="19" y="715"/>
                  </a:lnTo>
                  <a:lnTo>
                    <a:pt x="13" y="647"/>
                  </a:lnTo>
                  <a:lnTo>
                    <a:pt x="8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6" y="263"/>
                  </a:lnTo>
                  <a:lnTo>
                    <a:pt x="8" y="196"/>
                  </a:lnTo>
                  <a:lnTo>
                    <a:pt x="8" y="92"/>
                  </a:lnTo>
                  <a:lnTo>
                    <a:pt x="6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Shape 229">
              <a:extLst>
                <a:ext uri="{FF2B5EF4-FFF2-40B4-BE49-F238E27FC236}">
                  <a16:creationId xmlns="" xmlns:a16="http://schemas.microsoft.com/office/drawing/2014/main" id="{FC975A1C-4435-4424-BA27-584E421BE2B3}"/>
                </a:ext>
              </a:extLst>
            </p:cNvPr>
            <p:cNvSpPr/>
            <p:nvPr/>
          </p:nvSpPr>
          <p:spPr>
            <a:xfrm>
              <a:off x="16605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7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2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7" y="89"/>
                  </a:lnTo>
                  <a:lnTo>
                    <a:pt x="24" y="50"/>
                  </a:lnTo>
                  <a:lnTo>
                    <a:pt x="30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Shape 230">
              <a:extLst>
                <a:ext uri="{FF2B5EF4-FFF2-40B4-BE49-F238E27FC236}">
                  <a16:creationId xmlns="" xmlns:a16="http://schemas.microsoft.com/office/drawing/2014/main" id="{A9FB45CC-8CB4-4ED4-9527-9695EFACF2CD}"/>
                </a:ext>
              </a:extLst>
            </p:cNvPr>
            <p:cNvSpPr/>
            <p:nvPr/>
          </p:nvSpPr>
          <p:spPr>
            <a:xfrm>
              <a:off x="2713038" y="4648200"/>
              <a:ext cx="134937" cy="612775"/>
            </a:xfrm>
            <a:custGeom>
              <a:avLst/>
              <a:gdLst/>
              <a:ahLst/>
              <a:cxnLst/>
              <a:rect l="0" t="0" r="0" b="0"/>
              <a:pathLst>
                <a:path w="85" h="386" extrusionOk="0">
                  <a:moveTo>
                    <a:pt x="0" y="0"/>
                  </a:moveTo>
                  <a:lnTo>
                    <a:pt x="2" y="4"/>
                  </a:lnTo>
                  <a:lnTo>
                    <a:pt x="7" y="17"/>
                  </a:lnTo>
                  <a:lnTo>
                    <a:pt x="15" y="37"/>
                  </a:lnTo>
                  <a:lnTo>
                    <a:pt x="24" y="69"/>
                  </a:lnTo>
                  <a:lnTo>
                    <a:pt x="35" y="108"/>
                  </a:lnTo>
                  <a:lnTo>
                    <a:pt x="48" y="160"/>
                  </a:lnTo>
                  <a:lnTo>
                    <a:pt x="61" y="222"/>
                  </a:lnTo>
                  <a:lnTo>
                    <a:pt x="74" y="295"/>
                  </a:lnTo>
                  <a:lnTo>
                    <a:pt x="85" y="380"/>
                  </a:lnTo>
                  <a:lnTo>
                    <a:pt x="74" y="384"/>
                  </a:lnTo>
                  <a:lnTo>
                    <a:pt x="61" y="386"/>
                  </a:lnTo>
                  <a:lnTo>
                    <a:pt x="58" y="332"/>
                  </a:lnTo>
                  <a:lnTo>
                    <a:pt x="50" y="270"/>
                  </a:lnTo>
                  <a:lnTo>
                    <a:pt x="41" y="205"/>
                  </a:lnTo>
                  <a:lnTo>
                    <a:pt x="31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Shape 231">
              <a:extLst>
                <a:ext uri="{FF2B5EF4-FFF2-40B4-BE49-F238E27FC236}">
                  <a16:creationId xmlns="" xmlns:a16="http://schemas.microsoft.com/office/drawing/2014/main" id="{2B849150-8E5B-4921-8DED-262BFBAE6220}"/>
                </a:ext>
              </a:extLst>
            </p:cNvPr>
            <p:cNvSpPr/>
            <p:nvPr/>
          </p:nvSpPr>
          <p:spPr>
            <a:xfrm>
              <a:off x="1773238" y="4760913"/>
              <a:ext cx="206375" cy="68263"/>
            </a:xfrm>
            <a:custGeom>
              <a:avLst/>
              <a:gdLst/>
              <a:ahLst/>
              <a:cxnLst/>
              <a:rect l="0" t="0" r="0" b="0"/>
              <a:pathLst>
                <a:path w="130" h="43" extrusionOk="0">
                  <a:moveTo>
                    <a:pt x="2" y="0"/>
                  </a:moveTo>
                  <a:lnTo>
                    <a:pt x="130" y="11"/>
                  </a:lnTo>
                  <a:lnTo>
                    <a:pt x="128" y="43"/>
                  </a:lnTo>
                  <a:lnTo>
                    <a:pt x="0" y="3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Shape 169">
            <a:extLst>
              <a:ext uri="{FF2B5EF4-FFF2-40B4-BE49-F238E27FC236}">
                <a16:creationId xmlns="" xmlns:a16="http://schemas.microsoft.com/office/drawing/2014/main" id="{C2FF7E5E-04F7-4527-A7C0-418BF3C2CEE2}"/>
              </a:ext>
            </a:extLst>
          </p:cNvPr>
          <p:cNvGrpSpPr/>
          <p:nvPr/>
        </p:nvGrpSpPr>
        <p:grpSpPr>
          <a:xfrm>
            <a:off x="7106641" y="6353847"/>
            <a:ext cx="833897" cy="833895"/>
            <a:chOff x="3579810" y="4383698"/>
            <a:chExt cx="857252" cy="857250"/>
          </a:xfrm>
        </p:grpSpPr>
        <p:sp>
          <p:nvSpPr>
            <p:cNvPr id="560" name="Shape 170">
              <a:extLst>
                <a:ext uri="{FF2B5EF4-FFF2-40B4-BE49-F238E27FC236}">
                  <a16:creationId xmlns="" xmlns:a16="http://schemas.microsoft.com/office/drawing/2014/main" id="{2153C908-0E33-4F03-8C81-36E2953EDC52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171">
              <a:extLst>
                <a:ext uri="{FF2B5EF4-FFF2-40B4-BE49-F238E27FC236}">
                  <a16:creationId xmlns="" xmlns:a16="http://schemas.microsoft.com/office/drawing/2014/main" id="{6A2ED3F6-8840-4622-9D93-656AFB95A41C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172">
              <a:extLst>
                <a:ext uri="{FF2B5EF4-FFF2-40B4-BE49-F238E27FC236}">
                  <a16:creationId xmlns="" xmlns:a16="http://schemas.microsoft.com/office/drawing/2014/main" id="{155BBAD3-1998-4F3C-846D-18BF2A3D0406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Shape 334">
            <a:extLst>
              <a:ext uri="{FF2B5EF4-FFF2-40B4-BE49-F238E27FC236}">
                <a16:creationId xmlns="" xmlns:a16="http://schemas.microsoft.com/office/drawing/2014/main" id="{82003624-96B5-4D29-BDDB-32876D215224}"/>
              </a:ext>
            </a:extLst>
          </p:cNvPr>
          <p:cNvGrpSpPr/>
          <p:nvPr/>
        </p:nvGrpSpPr>
        <p:grpSpPr>
          <a:xfrm>
            <a:off x="7385419" y="6544347"/>
            <a:ext cx="307528" cy="468588"/>
            <a:chOff x="6700838" y="2600325"/>
            <a:chExt cx="1773237" cy="2701926"/>
          </a:xfrm>
        </p:grpSpPr>
        <p:sp>
          <p:nvSpPr>
            <p:cNvPr id="564" name="Shape 335">
              <a:extLst>
                <a:ext uri="{FF2B5EF4-FFF2-40B4-BE49-F238E27FC236}">
                  <a16:creationId xmlns="" xmlns:a16="http://schemas.microsoft.com/office/drawing/2014/main" id="{38FF4F7D-F7E1-4903-B9E5-8D6344218707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336">
              <a:extLst>
                <a:ext uri="{FF2B5EF4-FFF2-40B4-BE49-F238E27FC236}">
                  <a16:creationId xmlns="" xmlns:a16="http://schemas.microsoft.com/office/drawing/2014/main" id="{3BED43FE-61B6-4DDD-AB2B-6C19812830B5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337">
              <a:extLst>
                <a:ext uri="{FF2B5EF4-FFF2-40B4-BE49-F238E27FC236}">
                  <a16:creationId xmlns="" xmlns:a16="http://schemas.microsoft.com/office/drawing/2014/main" id="{D4420855-6773-4BBD-B608-B8425E426A92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338">
              <a:extLst>
                <a:ext uri="{FF2B5EF4-FFF2-40B4-BE49-F238E27FC236}">
                  <a16:creationId xmlns="" xmlns:a16="http://schemas.microsoft.com/office/drawing/2014/main" id="{20F06D30-039D-4835-B9F5-D2BD4E127476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339">
              <a:extLst>
                <a:ext uri="{FF2B5EF4-FFF2-40B4-BE49-F238E27FC236}">
                  <a16:creationId xmlns="" xmlns:a16="http://schemas.microsoft.com/office/drawing/2014/main" id="{2D26D125-E9C8-47F6-A01E-95060D64EBA2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Shape 340">
              <a:extLst>
                <a:ext uri="{FF2B5EF4-FFF2-40B4-BE49-F238E27FC236}">
                  <a16:creationId xmlns="" xmlns:a16="http://schemas.microsoft.com/office/drawing/2014/main" id="{C349FC83-2294-4978-B583-0EB89CD12014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341">
              <a:extLst>
                <a:ext uri="{FF2B5EF4-FFF2-40B4-BE49-F238E27FC236}">
                  <a16:creationId xmlns="" xmlns:a16="http://schemas.microsoft.com/office/drawing/2014/main" id="{7D9DD295-04A7-48D2-9CD7-4C823FFE971A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342">
              <a:extLst>
                <a:ext uri="{FF2B5EF4-FFF2-40B4-BE49-F238E27FC236}">
                  <a16:creationId xmlns="" xmlns:a16="http://schemas.microsoft.com/office/drawing/2014/main" id="{5049C64C-5304-4D87-A415-3271499FCF65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343">
              <a:extLst>
                <a:ext uri="{FF2B5EF4-FFF2-40B4-BE49-F238E27FC236}">
                  <a16:creationId xmlns="" xmlns:a16="http://schemas.microsoft.com/office/drawing/2014/main" id="{30BED97C-B83E-4DB6-A881-84B4E9BC1C22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344">
              <a:extLst>
                <a:ext uri="{FF2B5EF4-FFF2-40B4-BE49-F238E27FC236}">
                  <a16:creationId xmlns="" xmlns:a16="http://schemas.microsoft.com/office/drawing/2014/main" id="{269F1097-A62A-4188-A6FB-13122E415830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Shape 345">
              <a:extLst>
                <a:ext uri="{FF2B5EF4-FFF2-40B4-BE49-F238E27FC236}">
                  <a16:creationId xmlns="" xmlns:a16="http://schemas.microsoft.com/office/drawing/2014/main" id="{33826843-65C0-4159-88D4-9F3664114FF5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Shape 346">
              <a:extLst>
                <a:ext uri="{FF2B5EF4-FFF2-40B4-BE49-F238E27FC236}">
                  <a16:creationId xmlns="" xmlns:a16="http://schemas.microsoft.com/office/drawing/2014/main" id="{D4193C59-B25F-4596-A212-4A8A835DF75B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Shape 347">
              <a:extLst>
                <a:ext uri="{FF2B5EF4-FFF2-40B4-BE49-F238E27FC236}">
                  <a16:creationId xmlns="" xmlns:a16="http://schemas.microsoft.com/office/drawing/2014/main" id="{49574D2F-742C-41D9-902D-794B5A2C2D70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Shape 348">
              <a:extLst>
                <a:ext uri="{FF2B5EF4-FFF2-40B4-BE49-F238E27FC236}">
                  <a16:creationId xmlns="" xmlns:a16="http://schemas.microsoft.com/office/drawing/2014/main" id="{CD20E2E7-6A07-4DC9-9727-73EDD4595D04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Shape 349">
              <a:extLst>
                <a:ext uri="{FF2B5EF4-FFF2-40B4-BE49-F238E27FC236}">
                  <a16:creationId xmlns="" xmlns:a16="http://schemas.microsoft.com/office/drawing/2014/main" id="{7628F274-91E2-40B3-9A9C-CA5853EB017D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Shape 350">
              <a:extLst>
                <a:ext uri="{FF2B5EF4-FFF2-40B4-BE49-F238E27FC236}">
                  <a16:creationId xmlns="" xmlns:a16="http://schemas.microsoft.com/office/drawing/2014/main" id="{9F0673AC-260C-4C9D-998B-7B8C4BC55E18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Shape 351">
              <a:extLst>
                <a:ext uri="{FF2B5EF4-FFF2-40B4-BE49-F238E27FC236}">
                  <a16:creationId xmlns="" xmlns:a16="http://schemas.microsoft.com/office/drawing/2014/main" id="{BF860FD1-0A46-41AB-B417-0F25BADEF500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352">
              <a:extLst>
                <a:ext uri="{FF2B5EF4-FFF2-40B4-BE49-F238E27FC236}">
                  <a16:creationId xmlns="" xmlns:a16="http://schemas.microsoft.com/office/drawing/2014/main" id="{D1B8D5CE-10CA-46EF-BA7D-74ECF6BC0807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Shape 353">
              <a:extLst>
                <a:ext uri="{FF2B5EF4-FFF2-40B4-BE49-F238E27FC236}">
                  <a16:creationId xmlns="" xmlns:a16="http://schemas.microsoft.com/office/drawing/2014/main" id="{4B993746-C588-49BB-9F65-AF7B852B5A2E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Shape 198">
            <a:extLst>
              <a:ext uri="{FF2B5EF4-FFF2-40B4-BE49-F238E27FC236}">
                <a16:creationId xmlns="" xmlns:a16="http://schemas.microsoft.com/office/drawing/2014/main" id="{BD98C0E6-A94A-4666-B339-B6D2296C1DFE}"/>
              </a:ext>
            </a:extLst>
          </p:cNvPr>
          <p:cNvGrpSpPr/>
          <p:nvPr/>
        </p:nvGrpSpPr>
        <p:grpSpPr>
          <a:xfrm>
            <a:off x="9888585" y="6361923"/>
            <a:ext cx="833895" cy="833895"/>
            <a:chOff x="2889249" y="5715000"/>
            <a:chExt cx="857250" cy="857250"/>
          </a:xfrm>
        </p:grpSpPr>
        <p:sp>
          <p:nvSpPr>
            <p:cNvPr id="584" name="Shape 199">
              <a:extLst>
                <a:ext uri="{FF2B5EF4-FFF2-40B4-BE49-F238E27FC236}">
                  <a16:creationId xmlns="" xmlns:a16="http://schemas.microsoft.com/office/drawing/2014/main" id="{48B6A1AC-4182-4C00-85F9-CFF115328E26}"/>
                </a:ext>
              </a:extLst>
            </p:cNvPr>
            <p:cNvSpPr/>
            <p:nvPr/>
          </p:nvSpPr>
          <p:spPr>
            <a:xfrm>
              <a:off x="2889249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200">
              <a:extLst>
                <a:ext uri="{FF2B5EF4-FFF2-40B4-BE49-F238E27FC236}">
                  <a16:creationId xmlns="" xmlns:a16="http://schemas.microsoft.com/office/drawing/2014/main" id="{C9B41047-A951-4B20-93E8-263BCC4C41EC}"/>
                </a:ext>
              </a:extLst>
            </p:cNvPr>
            <p:cNvSpPr/>
            <p:nvPr/>
          </p:nvSpPr>
          <p:spPr>
            <a:xfrm>
              <a:off x="2974974" y="5800725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Shape 428">
            <a:extLst>
              <a:ext uri="{FF2B5EF4-FFF2-40B4-BE49-F238E27FC236}">
                <a16:creationId xmlns="" xmlns:a16="http://schemas.microsoft.com/office/drawing/2014/main" id="{F5C41F38-0ACC-464D-8464-9E6869C6270E}"/>
              </a:ext>
            </a:extLst>
          </p:cNvPr>
          <p:cNvGrpSpPr/>
          <p:nvPr/>
        </p:nvGrpSpPr>
        <p:grpSpPr>
          <a:xfrm>
            <a:off x="10138600" y="6573054"/>
            <a:ext cx="303459" cy="470551"/>
            <a:chOff x="4448176" y="1071563"/>
            <a:chExt cx="1395413" cy="2163763"/>
          </a:xfrm>
        </p:grpSpPr>
        <p:sp>
          <p:nvSpPr>
            <p:cNvPr id="587" name="Shape 429">
              <a:extLst>
                <a:ext uri="{FF2B5EF4-FFF2-40B4-BE49-F238E27FC236}">
                  <a16:creationId xmlns="" xmlns:a16="http://schemas.microsoft.com/office/drawing/2014/main" id="{6EC950D8-5F26-47EC-8E7E-F4E82B5B7265}"/>
                </a:ext>
              </a:extLst>
            </p:cNvPr>
            <p:cNvSpPr/>
            <p:nvPr/>
          </p:nvSpPr>
          <p:spPr>
            <a:xfrm>
              <a:off x="4629151" y="2347913"/>
              <a:ext cx="1185863" cy="887413"/>
            </a:xfrm>
            <a:custGeom>
              <a:avLst/>
              <a:gdLst/>
              <a:ahLst/>
              <a:cxnLst/>
              <a:rect l="0" t="0" r="0" b="0"/>
              <a:pathLst>
                <a:path w="747" h="559" extrusionOk="0">
                  <a:moveTo>
                    <a:pt x="632" y="0"/>
                  </a:moveTo>
                  <a:lnTo>
                    <a:pt x="659" y="54"/>
                  </a:lnTo>
                  <a:lnTo>
                    <a:pt x="682" y="112"/>
                  </a:lnTo>
                  <a:lnTo>
                    <a:pt x="700" y="172"/>
                  </a:lnTo>
                  <a:lnTo>
                    <a:pt x="714" y="233"/>
                  </a:lnTo>
                  <a:lnTo>
                    <a:pt x="727" y="295"/>
                  </a:lnTo>
                  <a:lnTo>
                    <a:pt x="735" y="356"/>
                  </a:lnTo>
                  <a:lnTo>
                    <a:pt x="741" y="415"/>
                  </a:lnTo>
                  <a:lnTo>
                    <a:pt x="747" y="472"/>
                  </a:lnTo>
                  <a:lnTo>
                    <a:pt x="740" y="486"/>
                  </a:lnTo>
                  <a:lnTo>
                    <a:pt x="724" y="498"/>
                  </a:lnTo>
                  <a:lnTo>
                    <a:pt x="704" y="510"/>
                  </a:lnTo>
                  <a:lnTo>
                    <a:pt x="676" y="521"/>
                  </a:lnTo>
                  <a:lnTo>
                    <a:pt x="644" y="531"/>
                  </a:lnTo>
                  <a:lnTo>
                    <a:pt x="606" y="539"/>
                  </a:lnTo>
                  <a:lnTo>
                    <a:pt x="606" y="539"/>
                  </a:lnTo>
                  <a:lnTo>
                    <a:pt x="604" y="539"/>
                  </a:lnTo>
                  <a:lnTo>
                    <a:pt x="594" y="542"/>
                  </a:lnTo>
                  <a:lnTo>
                    <a:pt x="593" y="542"/>
                  </a:lnTo>
                  <a:lnTo>
                    <a:pt x="582" y="544"/>
                  </a:lnTo>
                  <a:lnTo>
                    <a:pt x="580" y="544"/>
                  </a:lnTo>
                  <a:lnTo>
                    <a:pt x="573" y="545"/>
                  </a:lnTo>
                  <a:lnTo>
                    <a:pt x="573" y="545"/>
                  </a:lnTo>
                  <a:lnTo>
                    <a:pt x="511" y="553"/>
                  </a:lnTo>
                  <a:lnTo>
                    <a:pt x="445" y="558"/>
                  </a:lnTo>
                  <a:lnTo>
                    <a:pt x="373" y="559"/>
                  </a:lnTo>
                  <a:lnTo>
                    <a:pt x="295" y="558"/>
                  </a:lnTo>
                  <a:lnTo>
                    <a:pt x="295" y="558"/>
                  </a:lnTo>
                  <a:lnTo>
                    <a:pt x="284" y="558"/>
                  </a:lnTo>
                  <a:lnTo>
                    <a:pt x="283" y="556"/>
                  </a:lnTo>
                  <a:lnTo>
                    <a:pt x="256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05" y="549"/>
                  </a:lnTo>
                  <a:lnTo>
                    <a:pt x="158" y="542"/>
                  </a:lnTo>
                  <a:lnTo>
                    <a:pt x="117" y="535"/>
                  </a:lnTo>
                  <a:lnTo>
                    <a:pt x="81" y="525"/>
                  </a:lnTo>
                  <a:lnTo>
                    <a:pt x="50" y="514"/>
                  </a:lnTo>
                  <a:lnTo>
                    <a:pt x="26" y="501"/>
                  </a:lnTo>
                  <a:lnTo>
                    <a:pt x="9" y="489"/>
                  </a:lnTo>
                  <a:lnTo>
                    <a:pt x="0" y="476"/>
                  </a:lnTo>
                  <a:lnTo>
                    <a:pt x="9" y="410"/>
                  </a:lnTo>
                  <a:lnTo>
                    <a:pt x="20" y="343"/>
                  </a:lnTo>
                  <a:lnTo>
                    <a:pt x="36" y="274"/>
                  </a:lnTo>
                  <a:lnTo>
                    <a:pt x="54" y="206"/>
                  </a:lnTo>
                  <a:lnTo>
                    <a:pt x="78" y="140"/>
                  </a:lnTo>
                  <a:lnTo>
                    <a:pt x="106" y="76"/>
                  </a:lnTo>
                  <a:lnTo>
                    <a:pt x="141" y="16"/>
                  </a:lnTo>
                  <a:lnTo>
                    <a:pt x="144" y="17"/>
                  </a:lnTo>
                  <a:lnTo>
                    <a:pt x="153" y="20"/>
                  </a:lnTo>
                  <a:lnTo>
                    <a:pt x="167" y="23"/>
                  </a:lnTo>
                  <a:lnTo>
                    <a:pt x="184" y="27"/>
                  </a:lnTo>
                  <a:lnTo>
                    <a:pt x="205" y="31"/>
                  </a:lnTo>
                  <a:lnTo>
                    <a:pt x="229" y="36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84" y="41"/>
                  </a:lnTo>
                  <a:lnTo>
                    <a:pt x="322" y="44"/>
                  </a:lnTo>
                  <a:lnTo>
                    <a:pt x="367" y="44"/>
                  </a:lnTo>
                  <a:lnTo>
                    <a:pt x="419" y="43"/>
                  </a:lnTo>
                  <a:lnTo>
                    <a:pt x="474" y="38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53" y="24"/>
                  </a:lnTo>
                  <a:lnTo>
                    <a:pt x="573" y="19"/>
                  </a:lnTo>
                  <a:lnTo>
                    <a:pt x="592" y="13"/>
                  </a:lnTo>
                  <a:lnTo>
                    <a:pt x="608" y="7"/>
                  </a:lnTo>
                  <a:lnTo>
                    <a:pt x="621" y="4"/>
                  </a:lnTo>
                  <a:lnTo>
                    <a:pt x="630" y="2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1EF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430">
              <a:extLst>
                <a:ext uri="{FF2B5EF4-FFF2-40B4-BE49-F238E27FC236}">
                  <a16:creationId xmlns="" xmlns:a16="http://schemas.microsoft.com/office/drawing/2014/main" id="{8FB4E300-57E3-462A-8EF9-949C6286C8BD}"/>
                </a:ext>
              </a:extLst>
            </p:cNvPr>
            <p:cNvSpPr/>
            <p:nvPr/>
          </p:nvSpPr>
          <p:spPr>
            <a:xfrm>
              <a:off x="5467351" y="1844675"/>
              <a:ext cx="376238" cy="290513"/>
            </a:xfrm>
            <a:custGeom>
              <a:avLst/>
              <a:gdLst/>
              <a:ahLst/>
              <a:cxnLst/>
              <a:rect l="0" t="0" r="0" b="0"/>
              <a:pathLst>
                <a:path w="237" h="183" extrusionOk="0">
                  <a:moveTo>
                    <a:pt x="134" y="0"/>
                  </a:moveTo>
                  <a:lnTo>
                    <a:pt x="134" y="3"/>
                  </a:lnTo>
                  <a:lnTo>
                    <a:pt x="137" y="10"/>
                  </a:lnTo>
                  <a:lnTo>
                    <a:pt x="140" y="21"/>
                  </a:lnTo>
                  <a:lnTo>
                    <a:pt x="145" y="34"/>
                  </a:lnTo>
                  <a:lnTo>
                    <a:pt x="152" y="48"/>
                  </a:lnTo>
                  <a:lnTo>
                    <a:pt x="161" y="62"/>
                  </a:lnTo>
                  <a:lnTo>
                    <a:pt x="172" y="76"/>
                  </a:lnTo>
                  <a:lnTo>
                    <a:pt x="185" y="86"/>
                  </a:lnTo>
                  <a:lnTo>
                    <a:pt x="200" y="93"/>
                  </a:lnTo>
                  <a:lnTo>
                    <a:pt x="217" y="94"/>
                  </a:lnTo>
                  <a:lnTo>
                    <a:pt x="237" y="90"/>
                  </a:lnTo>
                  <a:lnTo>
                    <a:pt x="236" y="93"/>
                  </a:lnTo>
                  <a:lnTo>
                    <a:pt x="231" y="100"/>
                  </a:lnTo>
                  <a:lnTo>
                    <a:pt x="224" y="108"/>
                  </a:lnTo>
                  <a:lnTo>
                    <a:pt x="213" y="121"/>
                  </a:lnTo>
                  <a:lnTo>
                    <a:pt x="199" y="134"/>
                  </a:lnTo>
                  <a:lnTo>
                    <a:pt x="181" y="146"/>
                  </a:lnTo>
                  <a:lnTo>
                    <a:pt x="159" y="159"/>
                  </a:lnTo>
                  <a:lnTo>
                    <a:pt x="135" y="170"/>
                  </a:lnTo>
                  <a:lnTo>
                    <a:pt x="107" y="179"/>
                  </a:lnTo>
                  <a:lnTo>
                    <a:pt x="75" y="183"/>
                  </a:lnTo>
                  <a:lnTo>
                    <a:pt x="40" y="183"/>
                  </a:lnTo>
                  <a:lnTo>
                    <a:pt x="0" y="17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5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431">
              <a:extLst>
                <a:ext uri="{FF2B5EF4-FFF2-40B4-BE49-F238E27FC236}">
                  <a16:creationId xmlns="" xmlns:a16="http://schemas.microsoft.com/office/drawing/2014/main" id="{B7E5F3D8-8B50-4756-8DA7-388572D2C907}"/>
                </a:ext>
              </a:extLst>
            </p:cNvPr>
            <p:cNvSpPr/>
            <p:nvPr/>
          </p:nvSpPr>
          <p:spPr>
            <a:xfrm>
              <a:off x="4637088" y="1169988"/>
              <a:ext cx="1114425" cy="1077913"/>
            </a:xfrm>
            <a:custGeom>
              <a:avLst/>
              <a:gdLst/>
              <a:ahLst/>
              <a:cxnLst/>
              <a:rect l="0" t="0" r="0" b="0"/>
              <a:pathLst>
                <a:path w="702" h="679" extrusionOk="0">
                  <a:moveTo>
                    <a:pt x="341" y="0"/>
                  </a:moveTo>
                  <a:lnTo>
                    <a:pt x="386" y="4"/>
                  </a:lnTo>
                  <a:lnTo>
                    <a:pt x="433" y="15"/>
                  </a:lnTo>
                  <a:lnTo>
                    <a:pt x="479" y="31"/>
                  </a:lnTo>
                  <a:lnTo>
                    <a:pt x="519" y="51"/>
                  </a:lnTo>
                  <a:lnTo>
                    <a:pt x="555" y="78"/>
                  </a:lnTo>
                  <a:lnTo>
                    <a:pt x="589" y="107"/>
                  </a:lnTo>
                  <a:lnTo>
                    <a:pt x="618" y="142"/>
                  </a:lnTo>
                  <a:lnTo>
                    <a:pt x="643" y="179"/>
                  </a:lnTo>
                  <a:lnTo>
                    <a:pt x="663" y="219"/>
                  </a:lnTo>
                  <a:lnTo>
                    <a:pt x="680" y="260"/>
                  </a:lnTo>
                  <a:lnTo>
                    <a:pt x="692" y="302"/>
                  </a:lnTo>
                  <a:lnTo>
                    <a:pt x="699" y="344"/>
                  </a:lnTo>
                  <a:lnTo>
                    <a:pt x="702" y="385"/>
                  </a:lnTo>
                  <a:lnTo>
                    <a:pt x="701" y="426"/>
                  </a:lnTo>
                  <a:lnTo>
                    <a:pt x="694" y="464"/>
                  </a:lnTo>
                  <a:lnTo>
                    <a:pt x="682" y="498"/>
                  </a:lnTo>
                  <a:lnTo>
                    <a:pt x="663" y="538"/>
                  </a:lnTo>
                  <a:lnTo>
                    <a:pt x="639" y="571"/>
                  </a:lnTo>
                  <a:lnTo>
                    <a:pt x="609" y="603"/>
                  </a:lnTo>
                  <a:lnTo>
                    <a:pt x="577" y="627"/>
                  </a:lnTo>
                  <a:lnTo>
                    <a:pt x="540" y="648"/>
                  </a:lnTo>
                  <a:lnTo>
                    <a:pt x="500" y="663"/>
                  </a:lnTo>
                  <a:lnTo>
                    <a:pt x="460" y="673"/>
                  </a:lnTo>
                  <a:lnTo>
                    <a:pt x="416" y="679"/>
                  </a:lnTo>
                  <a:lnTo>
                    <a:pt x="371" y="679"/>
                  </a:lnTo>
                  <a:lnTo>
                    <a:pt x="325" y="673"/>
                  </a:lnTo>
                  <a:lnTo>
                    <a:pt x="279" y="663"/>
                  </a:lnTo>
                  <a:lnTo>
                    <a:pt x="234" y="646"/>
                  </a:lnTo>
                  <a:lnTo>
                    <a:pt x="186" y="622"/>
                  </a:lnTo>
                  <a:lnTo>
                    <a:pt x="142" y="594"/>
                  </a:lnTo>
                  <a:lnTo>
                    <a:pt x="104" y="560"/>
                  </a:lnTo>
                  <a:lnTo>
                    <a:pt x="72" y="522"/>
                  </a:lnTo>
                  <a:lnTo>
                    <a:pt x="43" y="481"/>
                  </a:lnTo>
                  <a:lnTo>
                    <a:pt x="22" y="437"/>
                  </a:lnTo>
                  <a:lnTo>
                    <a:pt x="8" y="391"/>
                  </a:lnTo>
                  <a:lnTo>
                    <a:pt x="1" y="343"/>
                  </a:lnTo>
                  <a:lnTo>
                    <a:pt x="0" y="295"/>
                  </a:lnTo>
                  <a:lnTo>
                    <a:pt x="8" y="247"/>
                  </a:lnTo>
                  <a:lnTo>
                    <a:pt x="24" y="199"/>
                  </a:lnTo>
                  <a:lnTo>
                    <a:pt x="43" y="158"/>
                  </a:lnTo>
                  <a:lnTo>
                    <a:pt x="69" y="120"/>
                  </a:lnTo>
                  <a:lnTo>
                    <a:pt x="100" y="89"/>
                  </a:lnTo>
                  <a:lnTo>
                    <a:pt x="132" y="61"/>
                  </a:lnTo>
                  <a:lnTo>
                    <a:pt x="170" y="38"/>
                  </a:lnTo>
                  <a:lnTo>
                    <a:pt x="210" y="21"/>
                  </a:lnTo>
                  <a:lnTo>
                    <a:pt x="252" y="8"/>
                  </a:lnTo>
                  <a:lnTo>
                    <a:pt x="296" y="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Shape 432">
              <a:extLst>
                <a:ext uri="{FF2B5EF4-FFF2-40B4-BE49-F238E27FC236}">
                  <a16:creationId xmlns="" xmlns:a16="http://schemas.microsoft.com/office/drawing/2014/main" id="{276E76CC-A38C-4909-BFE5-1F1AE8339F1A}"/>
                </a:ext>
              </a:extLst>
            </p:cNvPr>
            <p:cNvSpPr/>
            <p:nvPr/>
          </p:nvSpPr>
          <p:spPr>
            <a:xfrm>
              <a:off x="4738688" y="1231900"/>
              <a:ext cx="974725" cy="941388"/>
            </a:xfrm>
            <a:custGeom>
              <a:avLst/>
              <a:gdLst/>
              <a:ahLst/>
              <a:cxnLst/>
              <a:rect l="0" t="0" r="0" b="0"/>
              <a:pathLst>
                <a:path w="614" h="593" extrusionOk="0">
                  <a:moveTo>
                    <a:pt x="288" y="0"/>
                  </a:moveTo>
                  <a:lnTo>
                    <a:pt x="332" y="3"/>
                  </a:lnTo>
                  <a:lnTo>
                    <a:pt x="376" y="12"/>
                  </a:lnTo>
                  <a:lnTo>
                    <a:pt x="420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1" y="102"/>
                  </a:lnTo>
                  <a:lnTo>
                    <a:pt x="548" y="135"/>
                  </a:lnTo>
                  <a:lnTo>
                    <a:pt x="570" y="171"/>
                  </a:lnTo>
                  <a:lnTo>
                    <a:pt x="587" y="209"/>
                  </a:lnTo>
                  <a:lnTo>
                    <a:pt x="602" y="249"/>
                  </a:lnTo>
                  <a:lnTo>
                    <a:pt x="610" y="288"/>
                  </a:lnTo>
                  <a:lnTo>
                    <a:pt x="614" y="328"/>
                  </a:lnTo>
                  <a:lnTo>
                    <a:pt x="613" y="366"/>
                  </a:lnTo>
                  <a:lnTo>
                    <a:pt x="607" y="403"/>
                  </a:lnTo>
                  <a:lnTo>
                    <a:pt x="597" y="435"/>
                  </a:lnTo>
                  <a:lnTo>
                    <a:pt x="578" y="472"/>
                  </a:lnTo>
                  <a:lnTo>
                    <a:pt x="554" y="504"/>
                  </a:lnTo>
                  <a:lnTo>
                    <a:pt x="525" y="532"/>
                  </a:lnTo>
                  <a:lnTo>
                    <a:pt x="493" y="554"/>
                  </a:lnTo>
                  <a:lnTo>
                    <a:pt x="458" y="572"/>
                  </a:lnTo>
                  <a:lnTo>
                    <a:pt x="420" y="585"/>
                  </a:lnTo>
                  <a:lnTo>
                    <a:pt x="379" y="592"/>
                  </a:lnTo>
                  <a:lnTo>
                    <a:pt x="336" y="593"/>
                  </a:lnTo>
                  <a:lnTo>
                    <a:pt x="293" y="589"/>
                  </a:lnTo>
                  <a:lnTo>
                    <a:pt x="249" y="579"/>
                  </a:lnTo>
                  <a:lnTo>
                    <a:pt x="205" y="564"/>
                  </a:lnTo>
                  <a:lnTo>
                    <a:pt x="160" y="541"/>
                  </a:lnTo>
                  <a:lnTo>
                    <a:pt x="119" y="513"/>
                  </a:lnTo>
                  <a:lnTo>
                    <a:pt x="84" y="479"/>
                  </a:lnTo>
                  <a:lnTo>
                    <a:pt x="53" y="442"/>
                  </a:lnTo>
                  <a:lnTo>
                    <a:pt x="30" y="401"/>
                  </a:lnTo>
                  <a:lnTo>
                    <a:pt x="13" y="357"/>
                  </a:lnTo>
                  <a:lnTo>
                    <a:pt x="3" y="312"/>
                  </a:lnTo>
                  <a:lnTo>
                    <a:pt x="0" y="266"/>
                  </a:lnTo>
                  <a:lnTo>
                    <a:pt x="8" y="219"/>
                  </a:lnTo>
                  <a:lnTo>
                    <a:pt x="22" y="174"/>
                  </a:lnTo>
                  <a:lnTo>
                    <a:pt x="41" y="135"/>
                  </a:lnTo>
                  <a:lnTo>
                    <a:pt x="67" y="101"/>
                  </a:lnTo>
                  <a:lnTo>
                    <a:pt x="96" y="71"/>
                  </a:lnTo>
                  <a:lnTo>
                    <a:pt x="129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D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433">
              <a:extLst>
                <a:ext uri="{FF2B5EF4-FFF2-40B4-BE49-F238E27FC236}">
                  <a16:creationId xmlns="" xmlns:a16="http://schemas.microsoft.com/office/drawing/2014/main" id="{22B6EBC7-1D67-41E3-A534-8D2D4D34EBF7}"/>
                </a:ext>
              </a:extLst>
            </p:cNvPr>
            <p:cNvSpPr/>
            <p:nvPr/>
          </p:nvSpPr>
          <p:spPr>
            <a:xfrm>
              <a:off x="5640388" y="1497013"/>
              <a:ext cx="73025" cy="385763"/>
            </a:xfrm>
            <a:custGeom>
              <a:avLst/>
              <a:gdLst/>
              <a:ahLst/>
              <a:cxnLst/>
              <a:rect l="0" t="0" r="0" b="0"/>
              <a:pathLst>
                <a:path w="46" h="243" extrusionOk="0">
                  <a:moveTo>
                    <a:pt x="0" y="0"/>
                  </a:moveTo>
                  <a:lnTo>
                    <a:pt x="1" y="3"/>
                  </a:lnTo>
                  <a:lnTo>
                    <a:pt x="7" y="11"/>
                  </a:lnTo>
                  <a:lnTo>
                    <a:pt x="14" y="24"/>
                  </a:lnTo>
                  <a:lnTo>
                    <a:pt x="22" y="41"/>
                  </a:lnTo>
                  <a:lnTo>
                    <a:pt x="31" y="63"/>
                  </a:lnTo>
                  <a:lnTo>
                    <a:pt x="38" y="92"/>
                  </a:lnTo>
                  <a:lnTo>
                    <a:pt x="43" y="123"/>
                  </a:lnTo>
                  <a:lnTo>
                    <a:pt x="46" y="158"/>
                  </a:lnTo>
                  <a:lnTo>
                    <a:pt x="43" y="199"/>
                  </a:lnTo>
                  <a:lnTo>
                    <a:pt x="35" y="243"/>
                  </a:lnTo>
                  <a:lnTo>
                    <a:pt x="36" y="238"/>
                  </a:lnTo>
                  <a:lnTo>
                    <a:pt x="38" y="226"/>
                  </a:lnTo>
                  <a:lnTo>
                    <a:pt x="39" y="206"/>
                  </a:lnTo>
                  <a:lnTo>
                    <a:pt x="39" y="181"/>
                  </a:lnTo>
                  <a:lnTo>
                    <a:pt x="38" y="150"/>
                  </a:lnTo>
                  <a:lnTo>
                    <a:pt x="34" y="116"/>
                  </a:lnTo>
                  <a:lnTo>
                    <a:pt x="26" y="79"/>
                  </a:lnTo>
                  <a:lnTo>
                    <a:pt x="1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434">
              <a:extLst>
                <a:ext uri="{FF2B5EF4-FFF2-40B4-BE49-F238E27FC236}">
                  <a16:creationId xmlns="" xmlns:a16="http://schemas.microsoft.com/office/drawing/2014/main" id="{69FBABC2-8676-499A-A84E-CED2F1DB3141}"/>
                </a:ext>
              </a:extLst>
            </p:cNvPr>
            <p:cNvSpPr/>
            <p:nvPr/>
          </p:nvSpPr>
          <p:spPr>
            <a:xfrm>
              <a:off x="4448176" y="1071563"/>
              <a:ext cx="1203325" cy="1133475"/>
            </a:xfrm>
            <a:custGeom>
              <a:avLst/>
              <a:gdLst/>
              <a:ahLst/>
              <a:cxnLst/>
              <a:rect l="0" t="0" r="0" b="0"/>
              <a:pathLst>
                <a:path w="758" h="714" extrusionOk="0">
                  <a:moveTo>
                    <a:pt x="505" y="0"/>
                  </a:moveTo>
                  <a:lnTo>
                    <a:pt x="547" y="3"/>
                  </a:lnTo>
                  <a:lnTo>
                    <a:pt x="587" y="10"/>
                  </a:lnTo>
                  <a:lnTo>
                    <a:pt x="624" y="20"/>
                  </a:lnTo>
                  <a:lnTo>
                    <a:pt x="660" y="34"/>
                  </a:lnTo>
                  <a:lnTo>
                    <a:pt x="693" y="53"/>
                  </a:lnTo>
                  <a:lnTo>
                    <a:pt x="718" y="77"/>
                  </a:lnTo>
                  <a:lnTo>
                    <a:pt x="738" y="106"/>
                  </a:lnTo>
                  <a:lnTo>
                    <a:pt x="752" y="135"/>
                  </a:lnTo>
                  <a:lnTo>
                    <a:pt x="758" y="169"/>
                  </a:lnTo>
                  <a:lnTo>
                    <a:pt x="756" y="203"/>
                  </a:lnTo>
                  <a:lnTo>
                    <a:pt x="748" y="240"/>
                  </a:lnTo>
                  <a:lnTo>
                    <a:pt x="729" y="278"/>
                  </a:lnTo>
                  <a:lnTo>
                    <a:pt x="704" y="316"/>
                  </a:lnTo>
                  <a:lnTo>
                    <a:pt x="676" y="344"/>
                  </a:lnTo>
                  <a:lnTo>
                    <a:pt x="646" y="367"/>
                  </a:lnTo>
                  <a:lnTo>
                    <a:pt x="614" y="382"/>
                  </a:lnTo>
                  <a:lnTo>
                    <a:pt x="581" y="395"/>
                  </a:lnTo>
                  <a:lnTo>
                    <a:pt x="549" y="403"/>
                  </a:lnTo>
                  <a:lnTo>
                    <a:pt x="516" y="408"/>
                  </a:lnTo>
                  <a:lnTo>
                    <a:pt x="487" y="411"/>
                  </a:lnTo>
                  <a:lnTo>
                    <a:pt x="460" y="411"/>
                  </a:lnTo>
                  <a:lnTo>
                    <a:pt x="439" y="409"/>
                  </a:lnTo>
                  <a:lnTo>
                    <a:pt x="420" y="408"/>
                  </a:lnTo>
                  <a:lnTo>
                    <a:pt x="411" y="406"/>
                  </a:lnTo>
                  <a:lnTo>
                    <a:pt x="406" y="405"/>
                  </a:lnTo>
                  <a:lnTo>
                    <a:pt x="420" y="381"/>
                  </a:lnTo>
                  <a:lnTo>
                    <a:pt x="429" y="358"/>
                  </a:lnTo>
                  <a:lnTo>
                    <a:pt x="430" y="337"/>
                  </a:lnTo>
                  <a:lnTo>
                    <a:pt x="426" y="319"/>
                  </a:lnTo>
                  <a:lnTo>
                    <a:pt x="419" y="300"/>
                  </a:lnTo>
                  <a:lnTo>
                    <a:pt x="408" y="286"/>
                  </a:lnTo>
                  <a:lnTo>
                    <a:pt x="395" y="272"/>
                  </a:lnTo>
                  <a:lnTo>
                    <a:pt x="380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9" y="237"/>
                  </a:lnTo>
                  <a:lnTo>
                    <a:pt x="327" y="233"/>
                  </a:lnTo>
                  <a:lnTo>
                    <a:pt x="320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4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3" y="463"/>
                  </a:lnTo>
                  <a:lnTo>
                    <a:pt x="320" y="502"/>
                  </a:lnTo>
                  <a:lnTo>
                    <a:pt x="303" y="540"/>
                  </a:lnTo>
                  <a:lnTo>
                    <a:pt x="285" y="574"/>
                  </a:lnTo>
                  <a:lnTo>
                    <a:pt x="264" y="605"/>
                  </a:lnTo>
                  <a:lnTo>
                    <a:pt x="244" y="633"/>
                  </a:lnTo>
                  <a:lnTo>
                    <a:pt x="224" y="657"/>
                  </a:lnTo>
                  <a:lnTo>
                    <a:pt x="205" y="677"/>
                  </a:lnTo>
                  <a:lnTo>
                    <a:pt x="189" y="693"/>
                  </a:lnTo>
                  <a:lnTo>
                    <a:pt x="176" y="704"/>
                  </a:lnTo>
                  <a:lnTo>
                    <a:pt x="168" y="711"/>
                  </a:lnTo>
                  <a:lnTo>
                    <a:pt x="165" y="714"/>
                  </a:lnTo>
                  <a:lnTo>
                    <a:pt x="135" y="691"/>
                  </a:lnTo>
                  <a:lnTo>
                    <a:pt x="109" y="666"/>
                  </a:lnTo>
                  <a:lnTo>
                    <a:pt x="85" y="638"/>
                  </a:lnTo>
                  <a:lnTo>
                    <a:pt x="65" y="608"/>
                  </a:lnTo>
                  <a:lnTo>
                    <a:pt x="47" y="578"/>
                  </a:lnTo>
                  <a:lnTo>
                    <a:pt x="32" y="550"/>
                  </a:lnTo>
                  <a:lnTo>
                    <a:pt x="20" y="525"/>
                  </a:lnTo>
                  <a:lnTo>
                    <a:pt x="11" y="502"/>
                  </a:lnTo>
                  <a:lnTo>
                    <a:pt x="4" y="485"/>
                  </a:lnTo>
                  <a:lnTo>
                    <a:pt x="0" y="474"/>
                  </a:lnTo>
                  <a:lnTo>
                    <a:pt x="0" y="470"/>
                  </a:lnTo>
                  <a:lnTo>
                    <a:pt x="6" y="475"/>
                  </a:lnTo>
                  <a:lnTo>
                    <a:pt x="16" y="480"/>
                  </a:lnTo>
                  <a:lnTo>
                    <a:pt x="28" y="482"/>
                  </a:lnTo>
                  <a:lnTo>
                    <a:pt x="44" y="481"/>
                  </a:lnTo>
                  <a:lnTo>
                    <a:pt x="59" y="475"/>
                  </a:lnTo>
                  <a:lnTo>
                    <a:pt x="75" y="467"/>
                  </a:lnTo>
                  <a:lnTo>
                    <a:pt x="88" y="453"/>
                  </a:lnTo>
                  <a:lnTo>
                    <a:pt x="99" y="433"/>
                  </a:lnTo>
                  <a:lnTo>
                    <a:pt x="104" y="411"/>
                  </a:lnTo>
                  <a:lnTo>
                    <a:pt x="109" y="384"/>
                  </a:lnTo>
                  <a:lnTo>
                    <a:pt x="110" y="353"/>
                  </a:lnTo>
                  <a:lnTo>
                    <a:pt x="114" y="319"/>
                  </a:lnTo>
                  <a:lnTo>
                    <a:pt x="120" y="281"/>
                  </a:lnTo>
                  <a:lnTo>
                    <a:pt x="130" y="241"/>
                  </a:lnTo>
                  <a:lnTo>
                    <a:pt x="147" y="200"/>
                  </a:lnTo>
                  <a:lnTo>
                    <a:pt x="169" y="158"/>
                  </a:lnTo>
                  <a:lnTo>
                    <a:pt x="202" y="114"/>
                  </a:lnTo>
                  <a:lnTo>
                    <a:pt x="229" y="86"/>
                  </a:lnTo>
                  <a:lnTo>
                    <a:pt x="261" y="62"/>
                  </a:lnTo>
                  <a:lnTo>
                    <a:pt x="296" y="42"/>
                  </a:lnTo>
                  <a:lnTo>
                    <a:pt x="336" y="27"/>
                  </a:lnTo>
                  <a:lnTo>
                    <a:pt x="377" y="14"/>
                  </a:lnTo>
                  <a:lnTo>
                    <a:pt x="419" y="5"/>
                  </a:lnTo>
                  <a:lnTo>
                    <a:pt x="463" y="1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435">
              <a:extLst>
                <a:ext uri="{FF2B5EF4-FFF2-40B4-BE49-F238E27FC236}">
                  <a16:creationId xmlns="" xmlns:a16="http://schemas.microsoft.com/office/drawing/2014/main" id="{1846BC59-D91C-44BB-8E12-5354F096061B}"/>
                </a:ext>
              </a:extLst>
            </p:cNvPr>
            <p:cNvSpPr/>
            <p:nvPr/>
          </p:nvSpPr>
          <p:spPr>
            <a:xfrm>
              <a:off x="5167313" y="2408238"/>
              <a:ext cx="203200" cy="111125"/>
            </a:xfrm>
            <a:custGeom>
              <a:avLst/>
              <a:gdLst/>
              <a:ahLst/>
              <a:cxnLst/>
              <a:rect l="0" t="0" r="0" b="0"/>
              <a:pathLst>
                <a:path w="128" h="70" extrusionOk="0">
                  <a:moveTo>
                    <a:pt x="128" y="0"/>
                  </a:moveTo>
                  <a:lnTo>
                    <a:pt x="72" y="70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31" y="6"/>
                  </a:lnTo>
                  <a:lnTo>
                    <a:pt x="52" y="6"/>
                  </a:lnTo>
                  <a:lnTo>
                    <a:pt x="76" y="5"/>
                  </a:lnTo>
                  <a:lnTo>
                    <a:pt x="102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Shape 436">
              <a:extLst>
                <a:ext uri="{FF2B5EF4-FFF2-40B4-BE49-F238E27FC236}">
                  <a16:creationId xmlns="" xmlns:a16="http://schemas.microsoft.com/office/drawing/2014/main" id="{02CF1E70-A7CF-427A-ADAB-5C4B16053632}"/>
                </a:ext>
              </a:extLst>
            </p:cNvPr>
            <p:cNvSpPr/>
            <p:nvPr/>
          </p:nvSpPr>
          <p:spPr>
            <a:xfrm>
              <a:off x="5203826" y="2484438"/>
              <a:ext cx="196850" cy="708025"/>
            </a:xfrm>
            <a:custGeom>
              <a:avLst/>
              <a:gdLst/>
              <a:ahLst/>
              <a:cxnLst/>
              <a:rect l="0" t="0" r="0" b="0"/>
              <a:pathLst>
                <a:path w="124" h="446" extrusionOk="0">
                  <a:moveTo>
                    <a:pt x="60" y="0"/>
                  </a:moveTo>
                  <a:lnTo>
                    <a:pt x="69" y="36"/>
                  </a:lnTo>
                  <a:lnTo>
                    <a:pt x="76" y="74"/>
                  </a:lnTo>
                  <a:lnTo>
                    <a:pt x="84" y="115"/>
                  </a:lnTo>
                  <a:lnTo>
                    <a:pt x="91" y="154"/>
                  </a:lnTo>
                  <a:lnTo>
                    <a:pt x="97" y="195"/>
                  </a:lnTo>
                  <a:lnTo>
                    <a:pt x="104" y="233"/>
                  </a:lnTo>
                  <a:lnTo>
                    <a:pt x="110" y="270"/>
                  </a:lnTo>
                  <a:lnTo>
                    <a:pt x="114" y="301"/>
                  </a:lnTo>
                  <a:lnTo>
                    <a:pt x="118" y="328"/>
                  </a:lnTo>
                  <a:lnTo>
                    <a:pt x="121" y="348"/>
                  </a:lnTo>
                  <a:lnTo>
                    <a:pt x="122" y="362"/>
                  </a:lnTo>
                  <a:lnTo>
                    <a:pt x="124" y="366"/>
                  </a:lnTo>
                  <a:lnTo>
                    <a:pt x="60" y="446"/>
                  </a:lnTo>
                  <a:lnTo>
                    <a:pt x="0" y="367"/>
                  </a:lnTo>
                  <a:lnTo>
                    <a:pt x="7" y="335"/>
                  </a:lnTo>
                  <a:lnTo>
                    <a:pt x="12" y="300"/>
                  </a:lnTo>
                  <a:lnTo>
                    <a:pt x="16" y="260"/>
                  </a:lnTo>
                  <a:lnTo>
                    <a:pt x="21" y="220"/>
                  </a:lnTo>
                  <a:lnTo>
                    <a:pt x="25" y="181"/>
                  </a:lnTo>
                  <a:lnTo>
                    <a:pt x="28" y="141"/>
                  </a:lnTo>
                  <a:lnTo>
                    <a:pt x="31" y="105"/>
                  </a:lnTo>
                  <a:lnTo>
                    <a:pt x="32" y="72"/>
                  </a:lnTo>
                  <a:lnTo>
                    <a:pt x="33" y="45"/>
                  </a:lnTo>
                  <a:lnTo>
                    <a:pt x="35" y="24"/>
                  </a:lnTo>
                  <a:lnTo>
                    <a:pt x="35" y="10"/>
                  </a:lnTo>
                  <a:lnTo>
                    <a:pt x="35" y="6"/>
                  </a:lnTo>
                  <a:lnTo>
                    <a:pt x="42" y="3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A1E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Shape 437">
              <a:extLst>
                <a:ext uri="{FF2B5EF4-FFF2-40B4-BE49-F238E27FC236}">
                  <a16:creationId xmlns="" xmlns:a16="http://schemas.microsoft.com/office/drawing/2014/main" id="{FB80F4B7-5418-4DC4-8057-A4739DE9935E}"/>
                </a:ext>
              </a:extLst>
            </p:cNvPr>
            <p:cNvSpPr/>
            <p:nvPr/>
          </p:nvSpPr>
          <p:spPr>
            <a:xfrm>
              <a:off x="5608638" y="2632075"/>
              <a:ext cx="92075" cy="568325"/>
            </a:xfrm>
            <a:custGeom>
              <a:avLst/>
              <a:gdLst/>
              <a:ahLst/>
              <a:cxnLst/>
              <a:rect l="0" t="0" r="0" b="0"/>
              <a:pathLst>
                <a:path w="58" h="358" extrusionOk="0">
                  <a:moveTo>
                    <a:pt x="7" y="0"/>
                  </a:moveTo>
                  <a:lnTo>
                    <a:pt x="8" y="5"/>
                  </a:lnTo>
                  <a:lnTo>
                    <a:pt x="14" y="15"/>
                  </a:lnTo>
                  <a:lnTo>
                    <a:pt x="20" y="30"/>
                  </a:lnTo>
                  <a:lnTo>
                    <a:pt x="28" y="53"/>
                  </a:lnTo>
                  <a:lnTo>
                    <a:pt x="37" y="80"/>
                  </a:lnTo>
                  <a:lnTo>
                    <a:pt x="44" y="113"/>
                  </a:lnTo>
                  <a:lnTo>
                    <a:pt x="51" y="150"/>
                  </a:lnTo>
                  <a:lnTo>
                    <a:pt x="56" y="192"/>
                  </a:lnTo>
                  <a:lnTo>
                    <a:pt x="58" y="239"/>
                  </a:lnTo>
                  <a:lnTo>
                    <a:pt x="58" y="290"/>
                  </a:lnTo>
                  <a:lnTo>
                    <a:pt x="52" y="345"/>
                  </a:lnTo>
                  <a:lnTo>
                    <a:pt x="28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3" y="338"/>
                  </a:lnTo>
                  <a:lnTo>
                    <a:pt x="7" y="317"/>
                  </a:lnTo>
                  <a:lnTo>
                    <a:pt x="10" y="297"/>
                  </a:lnTo>
                  <a:lnTo>
                    <a:pt x="13" y="280"/>
                  </a:lnTo>
                  <a:lnTo>
                    <a:pt x="15" y="270"/>
                  </a:lnTo>
                  <a:lnTo>
                    <a:pt x="24" y="225"/>
                  </a:lnTo>
                  <a:lnTo>
                    <a:pt x="30" y="184"/>
                  </a:lnTo>
                  <a:lnTo>
                    <a:pt x="31" y="146"/>
                  </a:lnTo>
                  <a:lnTo>
                    <a:pt x="30" y="112"/>
                  </a:lnTo>
                  <a:lnTo>
                    <a:pt x="25" y="81"/>
                  </a:lnTo>
                  <a:lnTo>
                    <a:pt x="21" y="53"/>
                  </a:lnTo>
                  <a:lnTo>
                    <a:pt x="14" y="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BC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Shape 438">
              <a:extLst>
                <a:ext uri="{FF2B5EF4-FFF2-40B4-BE49-F238E27FC236}">
                  <a16:creationId xmlns="" xmlns:a16="http://schemas.microsoft.com/office/drawing/2014/main" id="{4579653B-CCAB-4FA0-B30D-021C64CD1DC1}"/>
                </a:ext>
              </a:extLst>
            </p:cNvPr>
            <p:cNvSpPr/>
            <p:nvPr/>
          </p:nvSpPr>
          <p:spPr>
            <a:xfrm>
              <a:off x="4803776" y="2652713"/>
              <a:ext cx="96838" cy="560388"/>
            </a:xfrm>
            <a:custGeom>
              <a:avLst/>
              <a:gdLst/>
              <a:ahLst/>
              <a:cxnLst/>
              <a:rect l="0" t="0" r="0" b="0"/>
              <a:pathLst>
                <a:path w="61" h="353" extrusionOk="0">
                  <a:moveTo>
                    <a:pt x="53" y="0"/>
                  </a:moveTo>
                  <a:lnTo>
                    <a:pt x="46" y="38"/>
                  </a:lnTo>
                  <a:lnTo>
                    <a:pt x="38" y="81"/>
                  </a:lnTo>
                  <a:lnTo>
                    <a:pt x="34" y="129"/>
                  </a:lnTo>
                  <a:lnTo>
                    <a:pt x="33" y="177"/>
                  </a:lnTo>
                  <a:lnTo>
                    <a:pt x="33" y="225"/>
                  </a:lnTo>
                  <a:lnTo>
                    <a:pt x="38" y="267"/>
                  </a:lnTo>
                  <a:lnTo>
                    <a:pt x="43" y="295"/>
                  </a:lnTo>
                  <a:lnTo>
                    <a:pt x="48" y="321"/>
                  </a:lnTo>
                  <a:lnTo>
                    <a:pt x="54" y="340"/>
                  </a:lnTo>
                  <a:lnTo>
                    <a:pt x="61" y="353"/>
                  </a:lnTo>
                  <a:lnTo>
                    <a:pt x="30" y="347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0" y="285"/>
                  </a:lnTo>
                  <a:lnTo>
                    <a:pt x="2" y="233"/>
                  </a:lnTo>
                  <a:lnTo>
                    <a:pt x="6" y="186"/>
                  </a:lnTo>
                  <a:lnTo>
                    <a:pt x="12" y="144"/>
                  </a:lnTo>
                  <a:lnTo>
                    <a:pt x="19" y="107"/>
                  </a:lnTo>
                  <a:lnTo>
                    <a:pt x="27" y="75"/>
                  </a:lnTo>
                  <a:lnTo>
                    <a:pt x="34" y="50"/>
                  </a:lnTo>
                  <a:lnTo>
                    <a:pt x="41" y="28"/>
                  </a:lnTo>
                  <a:lnTo>
                    <a:pt x="48" y="13"/>
                  </a:lnTo>
                  <a:lnTo>
                    <a:pt x="51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8BC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Shape 439">
              <a:extLst>
                <a:ext uri="{FF2B5EF4-FFF2-40B4-BE49-F238E27FC236}">
                  <a16:creationId xmlns="" xmlns:a16="http://schemas.microsoft.com/office/drawing/2014/main" id="{71282B37-C722-4B70-8D95-21F8C6AFB7A3}"/>
                </a:ext>
              </a:extLst>
            </p:cNvPr>
            <p:cNvSpPr/>
            <p:nvPr/>
          </p:nvSpPr>
          <p:spPr>
            <a:xfrm>
              <a:off x="5122863" y="1743075"/>
              <a:ext cx="263525" cy="139700"/>
            </a:xfrm>
            <a:custGeom>
              <a:avLst/>
              <a:gdLst/>
              <a:ahLst/>
              <a:cxnLst/>
              <a:rect l="0" t="0" r="0" b="0"/>
              <a:pathLst>
                <a:path w="166" h="88" extrusionOk="0">
                  <a:moveTo>
                    <a:pt x="127" y="0"/>
                  </a:moveTo>
                  <a:lnTo>
                    <a:pt x="142" y="3"/>
                  </a:lnTo>
                  <a:lnTo>
                    <a:pt x="155" y="11"/>
                  </a:lnTo>
                  <a:lnTo>
                    <a:pt x="163" y="24"/>
                  </a:lnTo>
                  <a:lnTo>
                    <a:pt x="166" y="40"/>
                  </a:lnTo>
                  <a:lnTo>
                    <a:pt x="163" y="55"/>
                  </a:lnTo>
                  <a:lnTo>
                    <a:pt x="154" y="68"/>
                  </a:lnTo>
                  <a:lnTo>
                    <a:pt x="141" y="78"/>
                  </a:lnTo>
                  <a:lnTo>
                    <a:pt x="125" y="82"/>
                  </a:lnTo>
                  <a:lnTo>
                    <a:pt x="45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27" y="85"/>
                  </a:lnTo>
                  <a:lnTo>
                    <a:pt x="12" y="76"/>
                  </a:lnTo>
                  <a:lnTo>
                    <a:pt x="4" y="64"/>
                  </a:lnTo>
                  <a:lnTo>
                    <a:pt x="0" y="48"/>
                  </a:lnTo>
                  <a:lnTo>
                    <a:pt x="3" y="31"/>
                  </a:lnTo>
                  <a:lnTo>
                    <a:pt x="12" y="17"/>
                  </a:lnTo>
                  <a:lnTo>
                    <a:pt x="27" y="7"/>
                  </a:lnTo>
                  <a:lnTo>
                    <a:pt x="43" y="3"/>
                  </a:lnTo>
                  <a:lnTo>
                    <a:pt x="125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Shape 440">
              <a:extLst>
                <a:ext uri="{FF2B5EF4-FFF2-40B4-BE49-F238E27FC236}">
                  <a16:creationId xmlns="" xmlns:a16="http://schemas.microsoft.com/office/drawing/2014/main" id="{FB213C1E-04EE-4A93-BE82-CF1A616D0EAF}"/>
                </a:ext>
              </a:extLst>
            </p:cNvPr>
            <p:cNvSpPr/>
            <p:nvPr/>
          </p:nvSpPr>
          <p:spPr>
            <a:xfrm>
              <a:off x="5114926" y="1736725"/>
              <a:ext cx="277813" cy="107950"/>
            </a:xfrm>
            <a:custGeom>
              <a:avLst/>
              <a:gdLst/>
              <a:ahLst/>
              <a:cxnLst/>
              <a:rect l="0" t="0" r="0" b="0"/>
              <a:pathLst>
                <a:path w="175" h="68" extrusionOk="0">
                  <a:moveTo>
                    <a:pt x="130" y="0"/>
                  </a:moveTo>
                  <a:lnTo>
                    <a:pt x="149" y="3"/>
                  </a:lnTo>
                  <a:lnTo>
                    <a:pt x="163" y="13"/>
                  </a:lnTo>
                  <a:lnTo>
                    <a:pt x="173" y="27"/>
                  </a:lnTo>
                  <a:lnTo>
                    <a:pt x="175" y="44"/>
                  </a:lnTo>
                  <a:lnTo>
                    <a:pt x="174" y="45"/>
                  </a:lnTo>
                  <a:lnTo>
                    <a:pt x="173" y="47"/>
                  </a:lnTo>
                  <a:lnTo>
                    <a:pt x="171" y="48"/>
                  </a:lnTo>
                  <a:lnTo>
                    <a:pt x="170" y="47"/>
                  </a:lnTo>
                  <a:lnTo>
                    <a:pt x="168" y="45"/>
                  </a:lnTo>
                  <a:lnTo>
                    <a:pt x="167" y="44"/>
                  </a:lnTo>
                  <a:lnTo>
                    <a:pt x="166" y="30"/>
                  </a:lnTo>
                  <a:lnTo>
                    <a:pt x="157" y="18"/>
                  </a:lnTo>
                  <a:lnTo>
                    <a:pt x="146" y="10"/>
                  </a:lnTo>
                  <a:lnTo>
                    <a:pt x="130" y="8"/>
                  </a:lnTo>
                  <a:lnTo>
                    <a:pt x="50" y="11"/>
                  </a:lnTo>
                  <a:lnTo>
                    <a:pt x="33" y="14"/>
                  </a:lnTo>
                  <a:lnTo>
                    <a:pt x="20" y="24"/>
                  </a:lnTo>
                  <a:lnTo>
                    <a:pt x="12" y="37"/>
                  </a:lnTo>
                  <a:lnTo>
                    <a:pt x="9" y="52"/>
                  </a:lnTo>
                  <a:lnTo>
                    <a:pt x="9" y="58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9" y="68"/>
                  </a:lnTo>
                  <a:lnTo>
                    <a:pt x="6" y="68"/>
                  </a:lnTo>
                  <a:lnTo>
                    <a:pt x="5" y="66"/>
                  </a:lnTo>
                  <a:lnTo>
                    <a:pt x="3" y="65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5" y="34"/>
                  </a:lnTo>
                  <a:lnTo>
                    <a:pt x="15" y="18"/>
                  </a:lnTo>
                  <a:lnTo>
                    <a:pt x="30" y="7"/>
                  </a:lnTo>
                  <a:lnTo>
                    <a:pt x="48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441">
              <a:extLst>
                <a:ext uri="{FF2B5EF4-FFF2-40B4-BE49-F238E27FC236}">
                  <a16:creationId xmlns="" xmlns:a16="http://schemas.microsoft.com/office/drawing/2014/main" id="{21AF8E44-2A15-4AAA-820A-5D503DCB52F6}"/>
                </a:ext>
              </a:extLst>
            </p:cNvPr>
            <p:cNvSpPr/>
            <p:nvPr/>
          </p:nvSpPr>
          <p:spPr>
            <a:xfrm>
              <a:off x="5472113" y="1716088"/>
              <a:ext cx="228600" cy="134938"/>
            </a:xfrm>
            <a:custGeom>
              <a:avLst/>
              <a:gdLst/>
              <a:ahLst/>
              <a:cxnLst/>
              <a:rect l="0" t="0" r="0" b="0"/>
              <a:pathLst>
                <a:path w="144" h="85" extrusionOk="0">
                  <a:moveTo>
                    <a:pt x="111" y="0"/>
                  </a:moveTo>
                  <a:lnTo>
                    <a:pt x="124" y="3"/>
                  </a:lnTo>
                  <a:lnTo>
                    <a:pt x="135" y="10"/>
                  </a:lnTo>
                  <a:lnTo>
                    <a:pt x="141" y="21"/>
                  </a:lnTo>
                  <a:lnTo>
                    <a:pt x="144" y="36"/>
                  </a:lnTo>
                  <a:lnTo>
                    <a:pt x="141" y="50"/>
                  </a:lnTo>
                  <a:lnTo>
                    <a:pt x="132" y="62"/>
                  </a:lnTo>
                  <a:lnTo>
                    <a:pt x="121" y="72"/>
                  </a:lnTo>
                  <a:lnTo>
                    <a:pt x="107" y="76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21" y="82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11" y="21"/>
                  </a:lnTo>
                  <a:lnTo>
                    <a:pt x="22" y="12"/>
                  </a:lnTo>
                  <a:lnTo>
                    <a:pt x="38" y="7"/>
                  </a:lnTo>
                  <a:lnTo>
                    <a:pt x="108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Shape 442">
              <a:extLst>
                <a:ext uri="{FF2B5EF4-FFF2-40B4-BE49-F238E27FC236}">
                  <a16:creationId xmlns="" xmlns:a16="http://schemas.microsoft.com/office/drawing/2014/main" id="{9D8BF94B-25D5-47DD-8738-70101865C9AD}"/>
                </a:ext>
              </a:extLst>
            </p:cNvPr>
            <p:cNvSpPr/>
            <p:nvPr/>
          </p:nvSpPr>
          <p:spPr>
            <a:xfrm>
              <a:off x="5465763" y="1709738"/>
              <a:ext cx="241300" cy="101600"/>
            </a:xfrm>
            <a:custGeom>
              <a:avLst/>
              <a:gdLst/>
              <a:ahLst/>
              <a:cxnLst/>
              <a:rect l="0" t="0" r="0" b="0"/>
              <a:pathLst>
                <a:path w="152" h="64" extrusionOk="0">
                  <a:moveTo>
                    <a:pt x="112" y="0"/>
                  </a:moveTo>
                  <a:lnTo>
                    <a:pt x="127" y="1"/>
                  </a:lnTo>
                  <a:lnTo>
                    <a:pt x="139" y="10"/>
                  </a:lnTo>
                  <a:lnTo>
                    <a:pt x="149" y="23"/>
                  </a:lnTo>
                  <a:lnTo>
                    <a:pt x="152" y="40"/>
                  </a:lnTo>
                  <a:lnTo>
                    <a:pt x="151" y="45"/>
                  </a:lnTo>
                  <a:lnTo>
                    <a:pt x="149" y="51"/>
                  </a:lnTo>
                  <a:lnTo>
                    <a:pt x="149" y="52"/>
                  </a:lnTo>
                  <a:lnTo>
                    <a:pt x="146" y="54"/>
                  </a:lnTo>
                  <a:lnTo>
                    <a:pt x="145" y="54"/>
                  </a:lnTo>
                  <a:lnTo>
                    <a:pt x="144" y="52"/>
                  </a:lnTo>
                  <a:lnTo>
                    <a:pt x="142" y="51"/>
                  </a:lnTo>
                  <a:lnTo>
                    <a:pt x="142" y="49"/>
                  </a:lnTo>
                  <a:lnTo>
                    <a:pt x="144" y="44"/>
                  </a:lnTo>
                  <a:lnTo>
                    <a:pt x="144" y="40"/>
                  </a:lnTo>
                  <a:lnTo>
                    <a:pt x="142" y="25"/>
                  </a:lnTo>
                  <a:lnTo>
                    <a:pt x="135" y="16"/>
                  </a:lnTo>
                  <a:lnTo>
                    <a:pt x="129" y="11"/>
                  </a:lnTo>
                  <a:lnTo>
                    <a:pt x="125" y="10"/>
                  </a:lnTo>
                  <a:lnTo>
                    <a:pt x="120" y="9"/>
                  </a:lnTo>
                  <a:lnTo>
                    <a:pt x="112" y="9"/>
                  </a:lnTo>
                  <a:lnTo>
                    <a:pt x="42" y="14"/>
                  </a:lnTo>
                  <a:lnTo>
                    <a:pt x="29" y="18"/>
                  </a:lnTo>
                  <a:lnTo>
                    <a:pt x="18" y="28"/>
                  </a:lnTo>
                  <a:lnTo>
                    <a:pt x="9" y="40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8" y="61"/>
                  </a:lnTo>
                  <a:lnTo>
                    <a:pt x="7" y="6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2" y="23"/>
                  </a:lnTo>
                  <a:lnTo>
                    <a:pt x="25" y="11"/>
                  </a:lnTo>
                  <a:lnTo>
                    <a:pt x="42" y="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Shape 443">
              <a:extLst>
                <a:ext uri="{FF2B5EF4-FFF2-40B4-BE49-F238E27FC236}">
                  <a16:creationId xmlns="" xmlns:a16="http://schemas.microsoft.com/office/drawing/2014/main" id="{562732B3-22BE-4277-B626-CFD8DFE00BBA}"/>
                </a:ext>
              </a:extLst>
            </p:cNvPr>
            <p:cNvSpPr/>
            <p:nvPr/>
          </p:nvSpPr>
          <p:spPr>
            <a:xfrm>
              <a:off x="5380038" y="1765300"/>
              <a:ext cx="93663" cy="33338"/>
            </a:xfrm>
            <a:custGeom>
              <a:avLst/>
              <a:gdLst/>
              <a:ahLst/>
              <a:cxnLst/>
              <a:rect l="0" t="0" r="0" b="0"/>
              <a:pathLst>
                <a:path w="59" h="21" extrusionOk="0">
                  <a:moveTo>
                    <a:pt x="32" y="0"/>
                  </a:moveTo>
                  <a:lnTo>
                    <a:pt x="47" y="3"/>
                  </a:lnTo>
                  <a:lnTo>
                    <a:pt x="59" y="13"/>
                  </a:lnTo>
                  <a:lnTo>
                    <a:pt x="54" y="19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8" y="9"/>
                  </a:lnTo>
                  <a:lnTo>
                    <a:pt x="32" y="7"/>
                  </a:lnTo>
                  <a:lnTo>
                    <a:pt x="23" y="10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10" y="7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Shape 444">
              <a:extLst>
                <a:ext uri="{FF2B5EF4-FFF2-40B4-BE49-F238E27FC236}">
                  <a16:creationId xmlns="" xmlns:a16="http://schemas.microsoft.com/office/drawing/2014/main" id="{12BCD3B0-B8B1-4364-9A3A-C1C68C081133}"/>
                </a:ext>
              </a:extLst>
            </p:cNvPr>
            <p:cNvSpPr/>
            <p:nvPr/>
          </p:nvSpPr>
          <p:spPr>
            <a:xfrm>
              <a:off x="5211763" y="1749425"/>
              <a:ext cx="168275" cy="46038"/>
            </a:xfrm>
            <a:custGeom>
              <a:avLst/>
              <a:gdLst/>
              <a:ahLst/>
              <a:cxnLst/>
              <a:rect l="0" t="0" r="0" b="0"/>
              <a:pathLst>
                <a:path w="106" h="29" extrusionOk="0">
                  <a:moveTo>
                    <a:pt x="62" y="0"/>
                  </a:moveTo>
                  <a:lnTo>
                    <a:pt x="72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8" y="3"/>
                  </a:lnTo>
                  <a:lnTo>
                    <a:pt x="93" y="7"/>
                  </a:lnTo>
                  <a:lnTo>
                    <a:pt x="98" y="12"/>
                  </a:lnTo>
                  <a:lnTo>
                    <a:pt x="100" y="16"/>
                  </a:lnTo>
                  <a:lnTo>
                    <a:pt x="103" y="20"/>
                  </a:lnTo>
                  <a:lnTo>
                    <a:pt x="105" y="26"/>
                  </a:lnTo>
                  <a:lnTo>
                    <a:pt x="106" y="29"/>
                  </a:lnTo>
                  <a:lnTo>
                    <a:pt x="105" y="27"/>
                  </a:lnTo>
                  <a:lnTo>
                    <a:pt x="100" y="20"/>
                  </a:lnTo>
                  <a:lnTo>
                    <a:pt x="90" y="13"/>
                  </a:lnTo>
                  <a:lnTo>
                    <a:pt x="76" y="7"/>
                  </a:lnTo>
                  <a:lnTo>
                    <a:pt x="65" y="6"/>
                  </a:lnTo>
                  <a:lnTo>
                    <a:pt x="50" y="5"/>
                  </a:lnTo>
                  <a:lnTo>
                    <a:pt x="33" y="3"/>
                  </a:lnTo>
                  <a:lnTo>
                    <a:pt x="1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2"/>
                  </a:lnTo>
                  <a:lnTo>
                    <a:pt x="16" y="2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Shape 445">
              <a:extLst>
                <a:ext uri="{FF2B5EF4-FFF2-40B4-BE49-F238E27FC236}">
                  <a16:creationId xmlns="" xmlns:a16="http://schemas.microsoft.com/office/drawing/2014/main" id="{85ABD96F-A583-41DD-9FB6-CB95E2AD7263}"/>
                </a:ext>
              </a:extLst>
            </p:cNvPr>
            <p:cNvSpPr/>
            <p:nvPr/>
          </p:nvSpPr>
          <p:spPr>
            <a:xfrm>
              <a:off x="5564188" y="1724025"/>
              <a:ext cx="130175" cy="44450"/>
            </a:xfrm>
            <a:custGeom>
              <a:avLst/>
              <a:gdLst/>
              <a:ahLst/>
              <a:cxnLst/>
              <a:rect l="0" t="0" r="0" b="0"/>
              <a:pathLst>
                <a:path w="82" h="28" extrusionOk="0">
                  <a:moveTo>
                    <a:pt x="52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2" y="5"/>
                  </a:lnTo>
                  <a:lnTo>
                    <a:pt x="79" y="14"/>
                  </a:lnTo>
                  <a:lnTo>
                    <a:pt x="82" y="28"/>
                  </a:lnTo>
                  <a:lnTo>
                    <a:pt x="80" y="25"/>
                  </a:lnTo>
                  <a:lnTo>
                    <a:pt x="77" y="18"/>
                  </a:lnTo>
                  <a:lnTo>
                    <a:pt x="70" y="11"/>
                  </a:lnTo>
                  <a:lnTo>
                    <a:pt x="59" y="5"/>
                  </a:lnTo>
                  <a:lnTo>
                    <a:pt x="50" y="5"/>
                  </a:lnTo>
                  <a:lnTo>
                    <a:pt x="39" y="4"/>
                  </a:lnTo>
                  <a:lnTo>
                    <a:pt x="25" y="4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9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Shape 176">
            <a:extLst>
              <a:ext uri="{FF2B5EF4-FFF2-40B4-BE49-F238E27FC236}">
                <a16:creationId xmlns="" xmlns:a16="http://schemas.microsoft.com/office/drawing/2014/main" id="{418BDC53-D899-4D23-B347-66BA16DABD01}"/>
              </a:ext>
            </a:extLst>
          </p:cNvPr>
          <p:cNvGrpSpPr/>
          <p:nvPr/>
        </p:nvGrpSpPr>
        <p:grpSpPr>
          <a:xfrm>
            <a:off x="10813576" y="6374470"/>
            <a:ext cx="833895" cy="833895"/>
            <a:chOff x="2889249" y="5715000"/>
            <a:chExt cx="857250" cy="857250"/>
          </a:xfrm>
        </p:grpSpPr>
        <p:sp>
          <p:nvSpPr>
            <p:cNvPr id="605" name="Shape 177">
              <a:extLst>
                <a:ext uri="{FF2B5EF4-FFF2-40B4-BE49-F238E27FC236}">
                  <a16:creationId xmlns="" xmlns:a16="http://schemas.microsoft.com/office/drawing/2014/main" id="{032634B6-8B4D-4693-AEC2-E3ACDF06DD5F}"/>
                </a:ext>
              </a:extLst>
            </p:cNvPr>
            <p:cNvSpPr/>
            <p:nvPr/>
          </p:nvSpPr>
          <p:spPr>
            <a:xfrm>
              <a:off x="2889249" y="5715000"/>
              <a:ext cx="857250" cy="8572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Shape 178">
              <a:extLst>
                <a:ext uri="{FF2B5EF4-FFF2-40B4-BE49-F238E27FC236}">
                  <a16:creationId xmlns="" xmlns:a16="http://schemas.microsoft.com/office/drawing/2014/main" id="{274C8E5C-E9EE-4CCC-8963-04FFCF882392}"/>
                </a:ext>
              </a:extLst>
            </p:cNvPr>
            <p:cNvSpPr/>
            <p:nvPr/>
          </p:nvSpPr>
          <p:spPr>
            <a:xfrm>
              <a:off x="2974975" y="5800726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7" name="Shape 232">
            <a:extLst>
              <a:ext uri="{FF2B5EF4-FFF2-40B4-BE49-F238E27FC236}">
                <a16:creationId xmlns="" xmlns:a16="http://schemas.microsoft.com/office/drawing/2014/main" id="{D8F5CB06-793D-43C5-A05D-20144A98BC26}"/>
              </a:ext>
            </a:extLst>
          </p:cNvPr>
          <p:cNvGrpSpPr/>
          <p:nvPr/>
        </p:nvGrpSpPr>
        <p:grpSpPr>
          <a:xfrm>
            <a:off x="11091373" y="6550977"/>
            <a:ext cx="307528" cy="468588"/>
            <a:chOff x="6700838" y="2600325"/>
            <a:chExt cx="1773237" cy="2701926"/>
          </a:xfrm>
        </p:grpSpPr>
        <p:sp>
          <p:nvSpPr>
            <p:cNvPr id="608" name="Shape 233">
              <a:extLst>
                <a:ext uri="{FF2B5EF4-FFF2-40B4-BE49-F238E27FC236}">
                  <a16:creationId xmlns="" xmlns:a16="http://schemas.microsoft.com/office/drawing/2014/main" id="{13591F27-D8B3-4A78-96E5-36A53DA81CB1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Shape 234">
              <a:extLst>
                <a:ext uri="{FF2B5EF4-FFF2-40B4-BE49-F238E27FC236}">
                  <a16:creationId xmlns="" xmlns:a16="http://schemas.microsoft.com/office/drawing/2014/main" id="{F76B6D1A-8A5D-4ED0-8EC6-BDA2C3F2DDCA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Shape 235">
              <a:extLst>
                <a:ext uri="{FF2B5EF4-FFF2-40B4-BE49-F238E27FC236}">
                  <a16:creationId xmlns="" xmlns:a16="http://schemas.microsoft.com/office/drawing/2014/main" id="{73BD87FE-2458-450F-AAB1-83797808FB99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Shape 236">
              <a:extLst>
                <a:ext uri="{FF2B5EF4-FFF2-40B4-BE49-F238E27FC236}">
                  <a16:creationId xmlns="" xmlns:a16="http://schemas.microsoft.com/office/drawing/2014/main" id="{A2128F83-5C1F-4D2F-8CAF-44BD4520D96A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Shape 237">
              <a:extLst>
                <a:ext uri="{FF2B5EF4-FFF2-40B4-BE49-F238E27FC236}">
                  <a16:creationId xmlns="" xmlns:a16="http://schemas.microsoft.com/office/drawing/2014/main" id="{D2EFD721-D9F0-4113-85DB-B2B23BB45849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Shape 238">
              <a:extLst>
                <a:ext uri="{FF2B5EF4-FFF2-40B4-BE49-F238E27FC236}">
                  <a16:creationId xmlns="" xmlns:a16="http://schemas.microsoft.com/office/drawing/2014/main" id="{D7CA0D0B-8CEA-4AB9-8095-5C1BF18B5AEE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Shape 239">
              <a:extLst>
                <a:ext uri="{FF2B5EF4-FFF2-40B4-BE49-F238E27FC236}">
                  <a16:creationId xmlns="" xmlns:a16="http://schemas.microsoft.com/office/drawing/2014/main" id="{1EEC4E29-B16B-4519-99F2-B23A3ECDF0D6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Shape 240">
              <a:extLst>
                <a:ext uri="{FF2B5EF4-FFF2-40B4-BE49-F238E27FC236}">
                  <a16:creationId xmlns="" xmlns:a16="http://schemas.microsoft.com/office/drawing/2014/main" id="{17C3CDAA-8EC6-49E0-84C3-2DCFB0C45103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Shape 241">
              <a:extLst>
                <a:ext uri="{FF2B5EF4-FFF2-40B4-BE49-F238E27FC236}">
                  <a16:creationId xmlns="" xmlns:a16="http://schemas.microsoft.com/office/drawing/2014/main" id="{BCEEDCF3-C1C9-4D1D-8D44-0343A21F02B1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Shape 242">
              <a:extLst>
                <a:ext uri="{FF2B5EF4-FFF2-40B4-BE49-F238E27FC236}">
                  <a16:creationId xmlns="" xmlns:a16="http://schemas.microsoft.com/office/drawing/2014/main" id="{A61738CD-7F12-4972-8071-E29E8A920119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Shape 243">
              <a:extLst>
                <a:ext uri="{FF2B5EF4-FFF2-40B4-BE49-F238E27FC236}">
                  <a16:creationId xmlns="" xmlns:a16="http://schemas.microsoft.com/office/drawing/2014/main" id="{5FB30C92-8BEA-4EA0-BD6A-EAFB026422B2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244">
              <a:extLst>
                <a:ext uri="{FF2B5EF4-FFF2-40B4-BE49-F238E27FC236}">
                  <a16:creationId xmlns="" xmlns:a16="http://schemas.microsoft.com/office/drawing/2014/main" id="{36B65012-8317-4708-BE8A-CA7616A8C579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Shape 245">
              <a:extLst>
                <a:ext uri="{FF2B5EF4-FFF2-40B4-BE49-F238E27FC236}">
                  <a16:creationId xmlns="" xmlns:a16="http://schemas.microsoft.com/office/drawing/2014/main" id="{C4DC6EB8-3EE0-4968-9C4D-AE0D2DFE601D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Shape 246">
              <a:extLst>
                <a:ext uri="{FF2B5EF4-FFF2-40B4-BE49-F238E27FC236}">
                  <a16:creationId xmlns="" xmlns:a16="http://schemas.microsoft.com/office/drawing/2014/main" id="{4868513E-46AC-4796-8B7C-05E821E9226E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Shape 247">
              <a:extLst>
                <a:ext uri="{FF2B5EF4-FFF2-40B4-BE49-F238E27FC236}">
                  <a16:creationId xmlns="" xmlns:a16="http://schemas.microsoft.com/office/drawing/2014/main" id="{EA22F292-85F0-4D73-BE14-ACCDD7C7ED18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Shape 248">
              <a:extLst>
                <a:ext uri="{FF2B5EF4-FFF2-40B4-BE49-F238E27FC236}">
                  <a16:creationId xmlns="" xmlns:a16="http://schemas.microsoft.com/office/drawing/2014/main" id="{50166729-01BF-4CDC-9CCC-4B71B7560E5F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Shape 249">
              <a:extLst>
                <a:ext uri="{FF2B5EF4-FFF2-40B4-BE49-F238E27FC236}">
                  <a16:creationId xmlns="" xmlns:a16="http://schemas.microsoft.com/office/drawing/2014/main" id="{2F6CF1EE-3774-4403-AC42-87BFA8AC8334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Shape 250">
              <a:extLst>
                <a:ext uri="{FF2B5EF4-FFF2-40B4-BE49-F238E27FC236}">
                  <a16:creationId xmlns="" xmlns:a16="http://schemas.microsoft.com/office/drawing/2014/main" id="{8B2B59A1-4771-4BC3-A0BB-6EF0507F7136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Shape 251">
              <a:extLst>
                <a:ext uri="{FF2B5EF4-FFF2-40B4-BE49-F238E27FC236}">
                  <a16:creationId xmlns="" xmlns:a16="http://schemas.microsoft.com/office/drawing/2014/main" id="{4847EEEB-DA18-4E96-8CA6-90F35594A69F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Shape 212">
            <a:extLst>
              <a:ext uri="{FF2B5EF4-FFF2-40B4-BE49-F238E27FC236}">
                <a16:creationId xmlns="" xmlns:a16="http://schemas.microsoft.com/office/drawing/2014/main" id="{DA37B0E5-BB86-4309-A1FC-A1F38D92F90C}"/>
              </a:ext>
            </a:extLst>
          </p:cNvPr>
          <p:cNvSpPr txBox="1"/>
          <p:nvPr/>
        </p:nvSpPr>
        <p:spPr>
          <a:xfrm>
            <a:off x="6089930" y="5987366"/>
            <a:ext cx="9119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Cupseni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212">
            <a:extLst>
              <a:ext uri="{FF2B5EF4-FFF2-40B4-BE49-F238E27FC236}">
                <a16:creationId xmlns="" xmlns:a16="http://schemas.microsoft.com/office/drawing/2014/main" id="{D2F6872C-38D5-4148-939C-6E1E7DF073AB}"/>
              </a:ext>
            </a:extLst>
          </p:cNvPr>
          <p:cNvSpPr txBox="1"/>
          <p:nvPr/>
        </p:nvSpPr>
        <p:spPr>
          <a:xfrm>
            <a:off x="6955424" y="5874218"/>
            <a:ext cx="1121785" cy="46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Poienile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sub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Munte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Shape 212">
            <a:extLst>
              <a:ext uri="{FF2B5EF4-FFF2-40B4-BE49-F238E27FC236}">
                <a16:creationId xmlns="" xmlns:a16="http://schemas.microsoft.com/office/drawing/2014/main" id="{FBA5EA99-B6FF-4A1E-BF2F-8BF5E7C96175}"/>
              </a:ext>
            </a:extLst>
          </p:cNvPr>
          <p:cNvSpPr txBox="1"/>
          <p:nvPr/>
        </p:nvSpPr>
        <p:spPr>
          <a:xfrm>
            <a:off x="8067012" y="6006089"/>
            <a:ext cx="9317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Repedea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212">
            <a:extLst>
              <a:ext uri="{FF2B5EF4-FFF2-40B4-BE49-F238E27FC236}">
                <a16:creationId xmlns="" xmlns:a16="http://schemas.microsoft.com/office/drawing/2014/main" id="{1549725F-A4AA-4573-8469-E3B36B43C70F}"/>
              </a:ext>
            </a:extLst>
          </p:cNvPr>
          <p:cNvSpPr txBox="1"/>
          <p:nvPr/>
        </p:nvSpPr>
        <p:spPr>
          <a:xfrm>
            <a:off x="8836436" y="5927268"/>
            <a:ext cx="1052149" cy="41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Rona de Jos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Shape 212">
            <a:extLst>
              <a:ext uri="{FF2B5EF4-FFF2-40B4-BE49-F238E27FC236}">
                <a16:creationId xmlns="" xmlns:a16="http://schemas.microsoft.com/office/drawing/2014/main" id="{EEFCBEEC-9A14-43DB-AC91-5BD59A59528B}"/>
              </a:ext>
            </a:extLst>
          </p:cNvPr>
          <p:cNvSpPr txBox="1"/>
          <p:nvPr/>
        </p:nvSpPr>
        <p:spPr>
          <a:xfrm>
            <a:off x="9746479" y="5923769"/>
            <a:ext cx="1067096" cy="4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Suciu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212">
            <a:extLst>
              <a:ext uri="{FF2B5EF4-FFF2-40B4-BE49-F238E27FC236}">
                <a16:creationId xmlns="" xmlns:a16="http://schemas.microsoft.com/office/drawing/2014/main" id="{22EBC210-D84A-4AFB-9FD0-D5782EF6EC43}"/>
              </a:ext>
            </a:extLst>
          </p:cNvPr>
          <p:cNvSpPr txBox="1"/>
          <p:nvPr/>
        </p:nvSpPr>
        <p:spPr>
          <a:xfrm>
            <a:off x="10760883" y="5923768"/>
            <a:ext cx="1045236" cy="4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Grosii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Tiblesului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3" name="Shape 169">
            <a:extLst>
              <a:ext uri="{FF2B5EF4-FFF2-40B4-BE49-F238E27FC236}">
                <a16:creationId xmlns="" xmlns:a16="http://schemas.microsoft.com/office/drawing/2014/main" id="{0A5B9A98-50A1-4B99-965A-189595C68C52}"/>
              </a:ext>
            </a:extLst>
          </p:cNvPr>
          <p:cNvGrpSpPr/>
          <p:nvPr/>
        </p:nvGrpSpPr>
        <p:grpSpPr>
          <a:xfrm>
            <a:off x="4130065" y="5063839"/>
            <a:ext cx="833897" cy="833895"/>
            <a:chOff x="3579810" y="4383698"/>
            <a:chExt cx="857252" cy="857250"/>
          </a:xfrm>
        </p:grpSpPr>
        <p:sp>
          <p:nvSpPr>
            <p:cNvPr id="634" name="Shape 170">
              <a:extLst>
                <a:ext uri="{FF2B5EF4-FFF2-40B4-BE49-F238E27FC236}">
                  <a16:creationId xmlns="" xmlns:a16="http://schemas.microsoft.com/office/drawing/2014/main" id="{B75F8416-C222-4BF5-B758-6AC9768C0E9D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Shape 171">
              <a:extLst>
                <a:ext uri="{FF2B5EF4-FFF2-40B4-BE49-F238E27FC236}">
                  <a16:creationId xmlns="" xmlns:a16="http://schemas.microsoft.com/office/drawing/2014/main" id="{DBC519B0-ECA6-4444-83FB-6691C8C67120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Shape 172">
              <a:extLst>
                <a:ext uri="{FF2B5EF4-FFF2-40B4-BE49-F238E27FC236}">
                  <a16:creationId xmlns="" xmlns:a16="http://schemas.microsoft.com/office/drawing/2014/main" id="{7EBCE475-23C8-4B9B-ACA4-E19A7742A6DC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Shape 334">
            <a:extLst>
              <a:ext uri="{FF2B5EF4-FFF2-40B4-BE49-F238E27FC236}">
                <a16:creationId xmlns="" xmlns:a16="http://schemas.microsoft.com/office/drawing/2014/main" id="{E7D40CD8-F1CC-4F41-925F-D818CF3EC03C}"/>
              </a:ext>
            </a:extLst>
          </p:cNvPr>
          <p:cNvGrpSpPr/>
          <p:nvPr/>
        </p:nvGrpSpPr>
        <p:grpSpPr>
          <a:xfrm>
            <a:off x="4393248" y="5246491"/>
            <a:ext cx="307528" cy="468588"/>
            <a:chOff x="6700838" y="2600325"/>
            <a:chExt cx="1773237" cy="2701926"/>
          </a:xfrm>
        </p:grpSpPr>
        <p:sp>
          <p:nvSpPr>
            <p:cNvPr id="638" name="Shape 335">
              <a:extLst>
                <a:ext uri="{FF2B5EF4-FFF2-40B4-BE49-F238E27FC236}">
                  <a16:creationId xmlns="" xmlns:a16="http://schemas.microsoft.com/office/drawing/2014/main" id="{F84778DC-69B9-4C3F-B825-6E90F5BD165C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Shape 336">
              <a:extLst>
                <a:ext uri="{FF2B5EF4-FFF2-40B4-BE49-F238E27FC236}">
                  <a16:creationId xmlns="" xmlns:a16="http://schemas.microsoft.com/office/drawing/2014/main" id="{CE49CE8C-945A-467E-976E-60F6F82C3006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Shape 337">
              <a:extLst>
                <a:ext uri="{FF2B5EF4-FFF2-40B4-BE49-F238E27FC236}">
                  <a16:creationId xmlns="" xmlns:a16="http://schemas.microsoft.com/office/drawing/2014/main" id="{30DA6C58-7019-4BBB-A9FF-95CBFE9EE746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Shape 338">
              <a:extLst>
                <a:ext uri="{FF2B5EF4-FFF2-40B4-BE49-F238E27FC236}">
                  <a16:creationId xmlns="" xmlns:a16="http://schemas.microsoft.com/office/drawing/2014/main" id="{CCB8DCC9-3D46-4965-89B3-4BBE920F0ABD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Shape 339">
              <a:extLst>
                <a:ext uri="{FF2B5EF4-FFF2-40B4-BE49-F238E27FC236}">
                  <a16:creationId xmlns="" xmlns:a16="http://schemas.microsoft.com/office/drawing/2014/main" id="{A9715E63-24B2-441C-9A05-6B05FE9E5675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Shape 340">
              <a:extLst>
                <a:ext uri="{FF2B5EF4-FFF2-40B4-BE49-F238E27FC236}">
                  <a16:creationId xmlns="" xmlns:a16="http://schemas.microsoft.com/office/drawing/2014/main" id="{9DAEC596-A830-4136-9BE1-6C355689703D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Shape 341">
              <a:extLst>
                <a:ext uri="{FF2B5EF4-FFF2-40B4-BE49-F238E27FC236}">
                  <a16:creationId xmlns="" xmlns:a16="http://schemas.microsoft.com/office/drawing/2014/main" id="{9ADC412B-3E40-4AA4-8BFB-FB592F8A34DA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Shape 342">
              <a:extLst>
                <a:ext uri="{FF2B5EF4-FFF2-40B4-BE49-F238E27FC236}">
                  <a16:creationId xmlns="" xmlns:a16="http://schemas.microsoft.com/office/drawing/2014/main" id="{0AB444B4-E7E5-4EB0-BC79-A198512743BF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Shape 343">
              <a:extLst>
                <a:ext uri="{FF2B5EF4-FFF2-40B4-BE49-F238E27FC236}">
                  <a16:creationId xmlns="" xmlns:a16="http://schemas.microsoft.com/office/drawing/2014/main" id="{1D2E37AF-6E4D-4CB5-AF36-E0270DC7216D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Shape 344">
              <a:extLst>
                <a:ext uri="{FF2B5EF4-FFF2-40B4-BE49-F238E27FC236}">
                  <a16:creationId xmlns="" xmlns:a16="http://schemas.microsoft.com/office/drawing/2014/main" id="{4E4F423E-EDC1-4087-B3E3-A462F5C5CD2E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Shape 345">
              <a:extLst>
                <a:ext uri="{FF2B5EF4-FFF2-40B4-BE49-F238E27FC236}">
                  <a16:creationId xmlns="" xmlns:a16="http://schemas.microsoft.com/office/drawing/2014/main" id="{C8DCA59A-AD9C-4882-8625-60B2C662A5BE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Shape 346">
              <a:extLst>
                <a:ext uri="{FF2B5EF4-FFF2-40B4-BE49-F238E27FC236}">
                  <a16:creationId xmlns="" xmlns:a16="http://schemas.microsoft.com/office/drawing/2014/main" id="{BE101D5C-17E9-463E-960C-FB1CF11C8499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Shape 347">
              <a:extLst>
                <a:ext uri="{FF2B5EF4-FFF2-40B4-BE49-F238E27FC236}">
                  <a16:creationId xmlns="" xmlns:a16="http://schemas.microsoft.com/office/drawing/2014/main" id="{94BB2811-F131-4305-9EF4-0B5A2C8A110D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Shape 348">
              <a:extLst>
                <a:ext uri="{FF2B5EF4-FFF2-40B4-BE49-F238E27FC236}">
                  <a16:creationId xmlns="" xmlns:a16="http://schemas.microsoft.com/office/drawing/2014/main" id="{2829F5E1-0D6D-4F3A-8A09-D3F8BA4F437D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Shape 349">
              <a:extLst>
                <a:ext uri="{FF2B5EF4-FFF2-40B4-BE49-F238E27FC236}">
                  <a16:creationId xmlns="" xmlns:a16="http://schemas.microsoft.com/office/drawing/2014/main" id="{F5470507-9647-4E56-ACDA-8E0D6B4947D2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Shape 350">
              <a:extLst>
                <a:ext uri="{FF2B5EF4-FFF2-40B4-BE49-F238E27FC236}">
                  <a16:creationId xmlns="" xmlns:a16="http://schemas.microsoft.com/office/drawing/2014/main" id="{619A6E8C-A69B-45B6-BFCC-7616C38F082A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Shape 351">
              <a:extLst>
                <a:ext uri="{FF2B5EF4-FFF2-40B4-BE49-F238E27FC236}">
                  <a16:creationId xmlns="" xmlns:a16="http://schemas.microsoft.com/office/drawing/2014/main" id="{E7F88BE2-6E90-47B9-99AC-D3144665F46B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Shape 352">
              <a:extLst>
                <a:ext uri="{FF2B5EF4-FFF2-40B4-BE49-F238E27FC236}">
                  <a16:creationId xmlns="" xmlns:a16="http://schemas.microsoft.com/office/drawing/2014/main" id="{FB689B69-D83A-46AB-8829-C2484BDEDA9D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Shape 353">
              <a:extLst>
                <a:ext uri="{FF2B5EF4-FFF2-40B4-BE49-F238E27FC236}">
                  <a16:creationId xmlns="" xmlns:a16="http://schemas.microsoft.com/office/drawing/2014/main" id="{70D2D607-BB43-42E2-999F-614D4BD83BE1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Shape 207">
            <a:extLst>
              <a:ext uri="{FF2B5EF4-FFF2-40B4-BE49-F238E27FC236}">
                <a16:creationId xmlns="" xmlns:a16="http://schemas.microsoft.com/office/drawing/2014/main" id="{B8E602C5-2184-44E3-95CD-597495F48CDA}"/>
              </a:ext>
            </a:extLst>
          </p:cNvPr>
          <p:cNvSpPr txBox="1"/>
          <p:nvPr/>
        </p:nvSpPr>
        <p:spPr>
          <a:xfrm>
            <a:off x="3059752" y="4630884"/>
            <a:ext cx="11452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Sacalaseni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Shape 207">
            <a:extLst>
              <a:ext uri="{FF2B5EF4-FFF2-40B4-BE49-F238E27FC236}">
                <a16:creationId xmlns="" xmlns:a16="http://schemas.microsoft.com/office/drawing/2014/main" id="{0897A693-8B31-4665-ACA2-A6AB2E083C57}"/>
              </a:ext>
            </a:extLst>
          </p:cNvPr>
          <p:cNvSpPr txBox="1"/>
          <p:nvPr/>
        </p:nvSpPr>
        <p:spPr>
          <a:xfrm>
            <a:off x="4107982" y="4666809"/>
            <a:ext cx="8412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Sisesti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9" name="Shape 169">
            <a:extLst>
              <a:ext uri="{FF2B5EF4-FFF2-40B4-BE49-F238E27FC236}">
                <a16:creationId xmlns="" xmlns:a16="http://schemas.microsoft.com/office/drawing/2014/main" id="{B68ED2F1-CA41-4395-AF70-1C1D469FF370}"/>
              </a:ext>
            </a:extLst>
          </p:cNvPr>
          <p:cNvGrpSpPr/>
          <p:nvPr/>
        </p:nvGrpSpPr>
        <p:grpSpPr>
          <a:xfrm>
            <a:off x="9023546" y="5063837"/>
            <a:ext cx="833897" cy="833896"/>
            <a:chOff x="3579810" y="4383697"/>
            <a:chExt cx="857252" cy="857251"/>
          </a:xfrm>
        </p:grpSpPr>
        <p:sp>
          <p:nvSpPr>
            <p:cNvPr id="660" name="Shape 170">
              <a:extLst>
                <a:ext uri="{FF2B5EF4-FFF2-40B4-BE49-F238E27FC236}">
                  <a16:creationId xmlns="" xmlns:a16="http://schemas.microsoft.com/office/drawing/2014/main" id="{999D09E1-3492-4FE4-9204-896CDE9B4375}"/>
                </a:ext>
              </a:extLst>
            </p:cNvPr>
            <p:cNvSpPr/>
            <p:nvPr/>
          </p:nvSpPr>
          <p:spPr>
            <a:xfrm>
              <a:off x="3579810" y="43836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Shape 171">
              <a:extLst>
                <a:ext uri="{FF2B5EF4-FFF2-40B4-BE49-F238E27FC236}">
                  <a16:creationId xmlns="" xmlns:a16="http://schemas.microsoft.com/office/drawing/2014/main" id="{E21C700C-2275-41AC-B80B-D8ACAAE00D90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Shape 172">
              <a:extLst>
                <a:ext uri="{FF2B5EF4-FFF2-40B4-BE49-F238E27FC236}">
                  <a16:creationId xmlns="" xmlns:a16="http://schemas.microsoft.com/office/drawing/2014/main" id="{91AE1BC2-ECAD-478A-8E14-84AC4CB7F4BC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Shape 334">
            <a:extLst>
              <a:ext uri="{FF2B5EF4-FFF2-40B4-BE49-F238E27FC236}">
                <a16:creationId xmlns="" xmlns:a16="http://schemas.microsoft.com/office/drawing/2014/main" id="{4FBC983B-BBC9-4F8D-8F2F-1DE8CA3F391C}"/>
              </a:ext>
            </a:extLst>
          </p:cNvPr>
          <p:cNvGrpSpPr/>
          <p:nvPr/>
        </p:nvGrpSpPr>
        <p:grpSpPr>
          <a:xfrm>
            <a:off x="8327787" y="5177214"/>
            <a:ext cx="307528" cy="468588"/>
            <a:chOff x="6700838" y="2600325"/>
            <a:chExt cx="1773237" cy="2701926"/>
          </a:xfrm>
        </p:grpSpPr>
        <p:sp>
          <p:nvSpPr>
            <p:cNvPr id="664" name="Shape 335">
              <a:extLst>
                <a:ext uri="{FF2B5EF4-FFF2-40B4-BE49-F238E27FC236}">
                  <a16:creationId xmlns="" xmlns:a16="http://schemas.microsoft.com/office/drawing/2014/main" id="{7EC3D47C-36B4-49B4-A33B-4D35421AC420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Shape 336">
              <a:extLst>
                <a:ext uri="{FF2B5EF4-FFF2-40B4-BE49-F238E27FC236}">
                  <a16:creationId xmlns="" xmlns:a16="http://schemas.microsoft.com/office/drawing/2014/main" id="{05F14054-56BF-448D-85B5-9A80BCCDB76E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Shape 337">
              <a:extLst>
                <a:ext uri="{FF2B5EF4-FFF2-40B4-BE49-F238E27FC236}">
                  <a16:creationId xmlns="" xmlns:a16="http://schemas.microsoft.com/office/drawing/2014/main" id="{78CC7C4C-0BF2-4A8C-8D33-964380918DAB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Shape 338">
              <a:extLst>
                <a:ext uri="{FF2B5EF4-FFF2-40B4-BE49-F238E27FC236}">
                  <a16:creationId xmlns="" xmlns:a16="http://schemas.microsoft.com/office/drawing/2014/main" id="{84B1BAE4-282B-442B-9613-DBBA767A6805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Shape 339">
              <a:extLst>
                <a:ext uri="{FF2B5EF4-FFF2-40B4-BE49-F238E27FC236}">
                  <a16:creationId xmlns="" xmlns:a16="http://schemas.microsoft.com/office/drawing/2014/main" id="{86637332-4BD7-433B-B1AC-E32A48EF60BD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Shape 340">
              <a:extLst>
                <a:ext uri="{FF2B5EF4-FFF2-40B4-BE49-F238E27FC236}">
                  <a16:creationId xmlns="" xmlns:a16="http://schemas.microsoft.com/office/drawing/2014/main" id="{AD16045D-25C7-416C-BB58-17A6471F2F0F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Shape 341">
              <a:extLst>
                <a:ext uri="{FF2B5EF4-FFF2-40B4-BE49-F238E27FC236}">
                  <a16:creationId xmlns="" xmlns:a16="http://schemas.microsoft.com/office/drawing/2014/main" id="{6D306506-665C-4383-B73D-B0D2955D5ADF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Shape 342">
              <a:extLst>
                <a:ext uri="{FF2B5EF4-FFF2-40B4-BE49-F238E27FC236}">
                  <a16:creationId xmlns="" xmlns:a16="http://schemas.microsoft.com/office/drawing/2014/main" id="{0442CD69-234E-4A7F-BFEA-260C01FD432D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Shape 343">
              <a:extLst>
                <a:ext uri="{FF2B5EF4-FFF2-40B4-BE49-F238E27FC236}">
                  <a16:creationId xmlns="" xmlns:a16="http://schemas.microsoft.com/office/drawing/2014/main" id="{85C828DB-C115-41CF-AFF8-426D441B5967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Shape 344">
              <a:extLst>
                <a:ext uri="{FF2B5EF4-FFF2-40B4-BE49-F238E27FC236}">
                  <a16:creationId xmlns="" xmlns:a16="http://schemas.microsoft.com/office/drawing/2014/main" id="{52D0AF85-FE4E-4626-B8FB-3CEB62C715AC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Shape 345">
              <a:extLst>
                <a:ext uri="{FF2B5EF4-FFF2-40B4-BE49-F238E27FC236}">
                  <a16:creationId xmlns="" xmlns:a16="http://schemas.microsoft.com/office/drawing/2014/main" id="{A128E62E-428F-40C9-9B44-18C0C6223C48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Shape 346">
              <a:extLst>
                <a:ext uri="{FF2B5EF4-FFF2-40B4-BE49-F238E27FC236}">
                  <a16:creationId xmlns="" xmlns:a16="http://schemas.microsoft.com/office/drawing/2014/main" id="{FD265359-9BB1-4F31-AA15-64A3F35C502A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Shape 347">
              <a:extLst>
                <a:ext uri="{FF2B5EF4-FFF2-40B4-BE49-F238E27FC236}">
                  <a16:creationId xmlns="" xmlns:a16="http://schemas.microsoft.com/office/drawing/2014/main" id="{2E076733-A14C-4898-AF29-447CDB056790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Shape 348">
              <a:extLst>
                <a:ext uri="{FF2B5EF4-FFF2-40B4-BE49-F238E27FC236}">
                  <a16:creationId xmlns="" xmlns:a16="http://schemas.microsoft.com/office/drawing/2014/main" id="{5EE32B66-AC62-4883-A60A-7B67979134C8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Shape 349">
              <a:extLst>
                <a:ext uri="{FF2B5EF4-FFF2-40B4-BE49-F238E27FC236}">
                  <a16:creationId xmlns="" xmlns:a16="http://schemas.microsoft.com/office/drawing/2014/main" id="{B350F900-7279-474B-8D20-9332CAC1EF11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Shape 350">
              <a:extLst>
                <a:ext uri="{FF2B5EF4-FFF2-40B4-BE49-F238E27FC236}">
                  <a16:creationId xmlns="" xmlns:a16="http://schemas.microsoft.com/office/drawing/2014/main" id="{1F120FCB-C055-4315-82AD-1EB3C75DDB14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Shape 351">
              <a:extLst>
                <a:ext uri="{FF2B5EF4-FFF2-40B4-BE49-F238E27FC236}">
                  <a16:creationId xmlns="" xmlns:a16="http://schemas.microsoft.com/office/drawing/2014/main" id="{7D45A105-5511-4761-AD46-D8DF7029E5C6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Shape 352">
              <a:extLst>
                <a:ext uri="{FF2B5EF4-FFF2-40B4-BE49-F238E27FC236}">
                  <a16:creationId xmlns="" xmlns:a16="http://schemas.microsoft.com/office/drawing/2014/main" id="{C5169D1E-1CE3-43F9-B25F-6B5D92B95D22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Shape 353">
              <a:extLst>
                <a:ext uri="{FF2B5EF4-FFF2-40B4-BE49-F238E27FC236}">
                  <a16:creationId xmlns="" xmlns:a16="http://schemas.microsoft.com/office/drawing/2014/main" id="{41B22AAC-0920-4550-B76B-641BFE418D87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Shape 169">
            <a:extLst>
              <a:ext uri="{FF2B5EF4-FFF2-40B4-BE49-F238E27FC236}">
                <a16:creationId xmlns="" xmlns:a16="http://schemas.microsoft.com/office/drawing/2014/main" id="{C2BD5FE2-70BF-4141-8AC3-8BEFF03A5F32}"/>
              </a:ext>
            </a:extLst>
          </p:cNvPr>
          <p:cNvGrpSpPr/>
          <p:nvPr/>
        </p:nvGrpSpPr>
        <p:grpSpPr>
          <a:xfrm>
            <a:off x="8092591" y="5038663"/>
            <a:ext cx="833897" cy="833895"/>
            <a:chOff x="3579810" y="4383698"/>
            <a:chExt cx="857252" cy="857250"/>
          </a:xfrm>
        </p:grpSpPr>
        <p:sp>
          <p:nvSpPr>
            <p:cNvPr id="684" name="Shape 170">
              <a:extLst>
                <a:ext uri="{FF2B5EF4-FFF2-40B4-BE49-F238E27FC236}">
                  <a16:creationId xmlns="" xmlns:a16="http://schemas.microsoft.com/office/drawing/2014/main" id="{7F37712F-587F-4CB8-B047-809BEBD4B6C1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Shape 171">
              <a:extLst>
                <a:ext uri="{FF2B5EF4-FFF2-40B4-BE49-F238E27FC236}">
                  <a16:creationId xmlns="" xmlns:a16="http://schemas.microsoft.com/office/drawing/2014/main" id="{414607F9-D04C-4FDC-AE8E-0256D1C30BB8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Shape 172">
              <a:extLst>
                <a:ext uri="{FF2B5EF4-FFF2-40B4-BE49-F238E27FC236}">
                  <a16:creationId xmlns="" xmlns:a16="http://schemas.microsoft.com/office/drawing/2014/main" id="{345A5C10-B8B1-4C9A-8A00-196A4E0A67D6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Shape 334">
            <a:extLst>
              <a:ext uri="{FF2B5EF4-FFF2-40B4-BE49-F238E27FC236}">
                <a16:creationId xmlns="" xmlns:a16="http://schemas.microsoft.com/office/drawing/2014/main" id="{2A2ACC74-6A72-47A5-89C9-88AC9ADA9075}"/>
              </a:ext>
            </a:extLst>
          </p:cNvPr>
          <p:cNvGrpSpPr/>
          <p:nvPr/>
        </p:nvGrpSpPr>
        <p:grpSpPr>
          <a:xfrm>
            <a:off x="8340177" y="5217753"/>
            <a:ext cx="307528" cy="468588"/>
            <a:chOff x="6700838" y="2600325"/>
            <a:chExt cx="1773237" cy="2701926"/>
          </a:xfrm>
        </p:grpSpPr>
        <p:sp>
          <p:nvSpPr>
            <p:cNvPr id="688" name="Shape 335">
              <a:extLst>
                <a:ext uri="{FF2B5EF4-FFF2-40B4-BE49-F238E27FC236}">
                  <a16:creationId xmlns="" xmlns:a16="http://schemas.microsoft.com/office/drawing/2014/main" id="{E42F420C-CF03-40A1-8D52-017F977CF7A0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Shape 336">
              <a:extLst>
                <a:ext uri="{FF2B5EF4-FFF2-40B4-BE49-F238E27FC236}">
                  <a16:creationId xmlns="" xmlns:a16="http://schemas.microsoft.com/office/drawing/2014/main" id="{699D4FBC-EF9F-4020-9A22-DEF88DA67FF8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Shape 337">
              <a:extLst>
                <a:ext uri="{FF2B5EF4-FFF2-40B4-BE49-F238E27FC236}">
                  <a16:creationId xmlns="" xmlns:a16="http://schemas.microsoft.com/office/drawing/2014/main" id="{0B0552EA-F4BE-454E-95A0-2E4274A02452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Shape 338">
              <a:extLst>
                <a:ext uri="{FF2B5EF4-FFF2-40B4-BE49-F238E27FC236}">
                  <a16:creationId xmlns="" xmlns:a16="http://schemas.microsoft.com/office/drawing/2014/main" id="{AC847697-A11E-4389-AAE9-51837506B992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Shape 339">
              <a:extLst>
                <a:ext uri="{FF2B5EF4-FFF2-40B4-BE49-F238E27FC236}">
                  <a16:creationId xmlns="" xmlns:a16="http://schemas.microsoft.com/office/drawing/2014/main" id="{F7CF3566-BA3F-4E78-8F87-50C53008D5E1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Shape 340">
              <a:extLst>
                <a:ext uri="{FF2B5EF4-FFF2-40B4-BE49-F238E27FC236}">
                  <a16:creationId xmlns="" xmlns:a16="http://schemas.microsoft.com/office/drawing/2014/main" id="{DD9A801E-E00C-48B4-8892-018579F72FF1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Shape 341">
              <a:extLst>
                <a:ext uri="{FF2B5EF4-FFF2-40B4-BE49-F238E27FC236}">
                  <a16:creationId xmlns="" xmlns:a16="http://schemas.microsoft.com/office/drawing/2014/main" id="{101ACF4C-7ECE-41DB-8B8F-F1915F8A216F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Shape 342">
              <a:extLst>
                <a:ext uri="{FF2B5EF4-FFF2-40B4-BE49-F238E27FC236}">
                  <a16:creationId xmlns="" xmlns:a16="http://schemas.microsoft.com/office/drawing/2014/main" id="{6596716A-8A0C-4CB8-A1E2-DE1B62E01D20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Shape 343">
              <a:extLst>
                <a:ext uri="{FF2B5EF4-FFF2-40B4-BE49-F238E27FC236}">
                  <a16:creationId xmlns="" xmlns:a16="http://schemas.microsoft.com/office/drawing/2014/main" id="{3C0DE95F-5C62-4450-88E6-0995F5D62D3B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Shape 344">
              <a:extLst>
                <a:ext uri="{FF2B5EF4-FFF2-40B4-BE49-F238E27FC236}">
                  <a16:creationId xmlns="" xmlns:a16="http://schemas.microsoft.com/office/drawing/2014/main" id="{9821D96A-5AB0-4A79-8F77-E20EBD72F2F1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Shape 345">
              <a:extLst>
                <a:ext uri="{FF2B5EF4-FFF2-40B4-BE49-F238E27FC236}">
                  <a16:creationId xmlns="" xmlns:a16="http://schemas.microsoft.com/office/drawing/2014/main" id="{E11B68C1-9B0E-44BA-97A4-2C380B3821E8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Shape 346">
              <a:extLst>
                <a:ext uri="{FF2B5EF4-FFF2-40B4-BE49-F238E27FC236}">
                  <a16:creationId xmlns="" xmlns:a16="http://schemas.microsoft.com/office/drawing/2014/main" id="{39D7F436-39B7-44C5-8280-7F068B99FC6C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Shape 347">
              <a:extLst>
                <a:ext uri="{FF2B5EF4-FFF2-40B4-BE49-F238E27FC236}">
                  <a16:creationId xmlns="" xmlns:a16="http://schemas.microsoft.com/office/drawing/2014/main" id="{97C3A3A0-1CD7-4242-A8B8-45F04BBF184F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Shape 348">
              <a:extLst>
                <a:ext uri="{FF2B5EF4-FFF2-40B4-BE49-F238E27FC236}">
                  <a16:creationId xmlns="" xmlns:a16="http://schemas.microsoft.com/office/drawing/2014/main" id="{D47FC847-D323-4985-9384-68E7A4FFEF69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Shape 349">
              <a:extLst>
                <a:ext uri="{FF2B5EF4-FFF2-40B4-BE49-F238E27FC236}">
                  <a16:creationId xmlns="" xmlns:a16="http://schemas.microsoft.com/office/drawing/2014/main" id="{B3AD0F3C-BA12-4F0E-9F69-7B331B433B0A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Shape 350">
              <a:extLst>
                <a:ext uri="{FF2B5EF4-FFF2-40B4-BE49-F238E27FC236}">
                  <a16:creationId xmlns="" xmlns:a16="http://schemas.microsoft.com/office/drawing/2014/main" id="{A4ABC5DE-F44C-4E9B-8B80-D20B6AA99314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Shape 351">
              <a:extLst>
                <a:ext uri="{FF2B5EF4-FFF2-40B4-BE49-F238E27FC236}">
                  <a16:creationId xmlns="" xmlns:a16="http://schemas.microsoft.com/office/drawing/2014/main" id="{BBEE9E68-546B-4959-A936-F17D5FD7D42C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Shape 352">
              <a:extLst>
                <a:ext uri="{FF2B5EF4-FFF2-40B4-BE49-F238E27FC236}">
                  <a16:creationId xmlns="" xmlns:a16="http://schemas.microsoft.com/office/drawing/2014/main" id="{FAE547B9-4E53-4C35-8862-1EF14227C7A4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Shape 353">
              <a:extLst>
                <a:ext uri="{FF2B5EF4-FFF2-40B4-BE49-F238E27FC236}">
                  <a16:creationId xmlns="" xmlns:a16="http://schemas.microsoft.com/office/drawing/2014/main" id="{5860F1F3-E594-47A8-AE21-0B79B1B3629B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Shape 334">
            <a:extLst>
              <a:ext uri="{FF2B5EF4-FFF2-40B4-BE49-F238E27FC236}">
                <a16:creationId xmlns="" xmlns:a16="http://schemas.microsoft.com/office/drawing/2014/main" id="{9DBFC6F0-6DB7-4F54-86E6-DC86E6FEC767}"/>
              </a:ext>
            </a:extLst>
          </p:cNvPr>
          <p:cNvGrpSpPr/>
          <p:nvPr/>
        </p:nvGrpSpPr>
        <p:grpSpPr>
          <a:xfrm>
            <a:off x="9322649" y="5248495"/>
            <a:ext cx="307528" cy="468588"/>
            <a:chOff x="6700838" y="2600325"/>
            <a:chExt cx="1773237" cy="2701926"/>
          </a:xfrm>
        </p:grpSpPr>
        <p:sp>
          <p:nvSpPr>
            <p:cNvPr id="708" name="Shape 335">
              <a:extLst>
                <a:ext uri="{FF2B5EF4-FFF2-40B4-BE49-F238E27FC236}">
                  <a16:creationId xmlns="" xmlns:a16="http://schemas.microsoft.com/office/drawing/2014/main" id="{092FD150-AD23-40DE-915E-69A5EAE82BAA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Shape 336">
              <a:extLst>
                <a:ext uri="{FF2B5EF4-FFF2-40B4-BE49-F238E27FC236}">
                  <a16:creationId xmlns="" xmlns:a16="http://schemas.microsoft.com/office/drawing/2014/main" id="{E2819B95-662A-4343-B7BE-806C84EBEDA1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Shape 337">
              <a:extLst>
                <a:ext uri="{FF2B5EF4-FFF2-40B4-BE49-F238E27FC236}">
                  <a16:creationId xmlns="" xmlns:a16="http://schemas.microsoft.com/office/drawing/2014/main" id="{AE68A93A-8B6A-4396-8267-7066A5FF611D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338">
              <a:extLst>
                <a:ext uri="{FF2B5EF4-FFF2-40B4-BE49-F238E27FC236}">
                  <a16:creationId xmlns="" xmlns:a16="http://schemas.microsoft.com/office/drawing/2014/main" id="{4A13DE0E-7CD9-4FD3-9A90-482C120DC003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Shape 339">
              <a:extLst>
                <a:ext uri="{FF2B5EF4-FFF2-40B4-BE49-F238E27FC236}">
                  <a16:creationId xmlns="" xmlns:a16="http://schemas.microsoft.com/office/drawing/2014/main" id="{D18E9A3D-D7BE-4F3F-801C-1E9CCFFEC05E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Shape 340">
              <a:extLst>
                <a:ext uri="{FF2B5EF4-FFF2-40B4-BE49-F238E27FC236}">
                  <a16:creationId xmlns="" xmlns:a16="http://schemas.microsoft.com/office/drawing/2014/main" id="{B72EA8D4-13E0-4D44-8517-378651C96795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341">
              <a:extLst>
                <a:ext uri="{FF2B5EF4-FFF2-40B4-BE49-F238E27FC236}">
                  <a16:creationId xmlns="" xmlns:a16="http://schemas.microsoft.com/office/drawing/2014/main" id="{1F07B06B-DC53-4FC8-B2E0-8137EB650D87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Shape 342">
              <a:extLst>
                <a:ext uri="{FF2B5EF4-FFF2-40B4-BE49-F238E27FC236}">
                  <a16:creationId xmlns="" xmlns:a16="http://schemas.microsoft.com/office/drawing/2014/main" id="{79DEAE8F-F69B-4F1C-8EAB-E39789939436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Shape 343">
              <a:extLst>
                <a:ext uri="{FF2B5EF4-FFF2-40B4-BE49-F238E27FC236}">
                  <a16:creationId xmlns="" xmlns:a16="http://schemas.microsoft.com/office/drawing/2014/main" id="{0F721FF1-6F07-4320-9726-6C3219DF2624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Shape 344">
              <a:extLst>
                <a:ext uri="{FF2B5EF4-FFF2-40B4-BE49-F238E27FC236}">
                  <a16:creationId xmlns="" xmlns:a16="http://schemas.microsoft.com/office/drawing/2014/main" id="{488D0329-0E01-4FDA-9DC5-FF0F25F44808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Shape 345">
              <a:extLst>
                <a:ext uri="{FF2B5EF4-FFF2-40B4-BE49-F238E27FC236}">
                  <a16:creationId xmlns="" xmlns:a16="http://schemas.microsoft.com/office/drawing/2014/main" id="{CEE1F7EB-571D-48B1-8D65-A3E640A72305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Shape 346">
              <a:extLst>
                <a:ext uri="{FF2B5EF4-FFF2-40B4-BE49-F238E27FC236}">
                  <a16:creationId xmlns="" xmlns:a16="http://schemas.microsoft.com/office/drawing/2014/main" id="{8B0C8C38-6392-4649-9B95-C91C2ACE020C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Shape 347">
              <a:extLst>
                <a:ext uri="{FF2B5EF4-FFF2-40B4-BE49-F238E27FC236}">
                  <a16:creationId xmlns="" xmlns:a16="http://schemas.microsoft.com/office/drawing/2014/main" id="{2619EA67-8B1B-4493-8936-3F4854058B9C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Shape 348">
              <a:extLst>
                <a:ext uri="{FF2B5EF4-FFF2-40B4-BE49-F238E27FC236}">
                  <a16:creationId xmlns="" xmlns:a16="http://schemas.microsoft.com/office/drawing/2014/main" id="{6BFB03D1-3130-4D1F-8F62-DEBB80C07611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Shape 349">
              <a:extLst>
                <a:ext uri="{FF2B5EF4-FFF2-40B4-BE49-F238E27FC236}">
                  <a16:creationId xmlns="" xmlns:a16="http://schemas.microsoft.com/office/drawing/2014/main" id="{990843C9-9A8C-4F5B-B2CA-1B24F37D9A87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Shape 350">
              <a:extLst>
                <a:ext uri="{FF2B5EF4-FFF2-40B4-BE49-F238E27FC236}">
                  <a16:creationId xmlns="" xmlns:a16="http://schemas.microsoft.com/office/drawing/2014/main" id="{6961612B-3589-4FF1-BF9F-AD245F91CF36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Shape 351">
              <a:extLst>
                <a:ext uri="{FF2B5EF4-FFF2-40B4-BE49-F238E27FC236}">
                  <a16:creationId xmlns="" xmlns:a16="http://schemas.microsoft.com/office/drawing/2014/main" id="{BD0AD02D-8662-46DD-8237-5ADB663BEC54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Shape 352">
              <a:extLst>
                <a:ext uri="{FF2B5EF4-FFF2-40B4-BE49-F238E27FC236}">
                  <a16:creationId xmlns="" xmlns:a16="http://schemas.microsoft.com/office/drawing/2014/main" id="{A9A388E0-5560-4981-8C6A-596F249C7F98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Shape 353">
              <a:extLst>
                <a:ext uri="{FF2B5EF4-FFF2-40B4-BE49-F238E27FC236}">
                  <a16:creationId xmlns="" xmlns:a16="http://schemas.microsoft.com/office/drawing/2014/main" id="{58644125-91A0-4139-BB4A-296A1CF20C96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Shape 169">
            <a:extLst>
              <a:ext uri="{FF2B5EF4-FFF2-40B4-BE49-F238E27FC236}">
                <a16:creationId xmlns="" xmlns:a16="http://schemas.microsoft.com/office/drawing/2014/main" id="{5058F564-F320-4276-93A3-F164FE1FD225}"/>
              </a:ext>
            </a:extLst>
          </p:cNvPr>
          <p:cNvGrpSpPr/>
          <p:nvPr/>
        </p:nvGrpSpPr>
        <p:grpSpPr>
          <a:xfrm>
            <a:off x="9953139" y="5048257"/>
            <a:ext cx="833897" cy="833896"/>
            <a:chOff x="3579810" y="4383697"/>
            <a:chExt cx="857252" cy="857251"/>
          </a:xfrm>
        </p:grpSpPr>
        <p:sp>
          <p:nvSpPr>
            <p:cNvPr id="728" name="Shape 170">
              <a:extLst>
                <a:ext uri="{FF2B5EF4-FFF2-40B4-BE49-F238E27FC236}">
                  <a16:creationId xmlns="" xmlns:a16="http://schemas.microsoft.com/office/drawing/2014/main" id="{CCF4D1FD-B4E3-43B4-A582-5BC1B05285A3}"/>
                </a:ext>
              </a:extLst>
            </p:cNvPr>
            <p:cNvSpPr/>
            <p:nvPr/>
          </p:nvSpPr>
          <p:spPr>
            <a:xfrm>
              <a:off x="3579810" y="43836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Shape 171">
              <a:extLst>
                <a:ext uri="{FF2B5EF4-FFF2-40B4-BE49-F238E27FC236}">
                  <a16:creationId xmlns="" xmlns:a16="http://schemas.microsoft.com/office/drawing/2014/main" id="{4B65EE2C-0574-4B6F-8553-6EF45F56ED92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Shape 172">
              <a:extLst>
                <a:ext uri="{FF2B5EF4-FFF2-40B4-BE49-F238E27FC236}">
                  <a16:creationId xmlns="" xmlns:a16="http://schemas.microsoft.com/office/drawing/2014/main" id="{E42F5E81-5DF5-41FA-9A45-AD2F5634BDB6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Shape 334">
            <a:extLst>
              <a:ext uri="{FF2B5EF4-FFF2-40B4-BE49-F238E27FC236}">
                <a16:creationId xmlns="" xmlns:a16="http://schemas.microsoft.com/office/drawing/2014/main" id="{E7F18296-6B44-4CDC-8C48-97650EE52CF7}"/>
              </a:ext>
            </a:extLst>
          </p:cNvPr>
          <p:cNvGrpSpPr/>
          <p:nvPr/>
        </p:nvGrpSpPr>
        <p:grpSpPr>
          <a:xfrm>
            <a:off x="10192369" y="5232682"/>
            <a:ext cx="307528" cy="468588"/>
            <a:chOff x="6700838" y="2600325"/>
            <a:chExt cx="1773237" cy="2701926"/>
          </a:xfrm>
        </p:grpSpPr>
        <p:sp>
          <p:nvSpPr>
            <p:cNvPr id="732" name="Shape 335">
              <a:extLst>
                <a:ext uri="{FF2B5EF4-FFF2-40B4-BE49-F238E27FC236}">
                  <a16:creationId xmlns="" xmlns:a16="http://schemas.microsoft.com/office/drawing/2014/main" id="{CE2188B6-DB3A-4272-944A-FAA09286AFE0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Shape 336">
              <a:extLst>
                <a:ext uri="{FF2B5EF4-FFF2-40B4-BE49-F238E27FC236}">
                  <a16:creationId xmlns="" xmlns:a16="http://schemas.microsoft.com/office/drawing/2014/main" id="{01071770-ECC3-4AC6-A2FC-BBF20A072DE4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Shape 337">
              <a:extLst>
                <a:ext uri="{FF2B5EF4-FFF2-40B4-BE49-F238E27FC236}">
                  <a16:creationId xmlns="" xmlns:a16="http://schemas.microsoft.com/office/drawing/2014/main" id="{26454450-8842-45DB-871B-83ACF8DFB0B8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Shape 338">
              <a:extLst>
                <a:ext uri="{FF2B5EF4-FFF2-40B4-BE49-F238E27FC236}">
                  <a16:creationId xmlns="" xmlns:a16="http://schemas.microsoft.com/office/drawing/2014/main" id="{C7EA67B7-DE9A-4073-8313-E958666BBACD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Shape 339">
              <a:extLst>
                <a:ext uri="{FF2B5EF4-FFF2-40B4-BE49-F238E27FC236}">
                  <a16:creationId xmlns="" xmlns:a16="http://schemas.microsoft.com/office/drawing/2014/main" id="{DFA8F242-F950-4E62-955E-A0BA5AA58AE1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Shape 340">
              <a:extLst>
                <a:ext uri="{FF2B5EF4-FFF2-40B4-BE49-F238E27FC236}">
                  <a16:creationId xmlns="" xmlns:a16="http://schemas.microsoft.com/office/drawing/2014/main" id="{C34FAA37-B4ED-40F7-8326-34C23DEA2493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Shape 341">
              <a:extLst>
                <a:ext uri="{FF2B5EF4-FFF2-40B4-BE49-F238E27FC236}">
                  <a16:creationId xmlns="" xmlns:a16="http://schemas.microsoft.com/office/drawing/2014/main" id="{1DA254CD-5814-42A2-BF69-102C2AFE4571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Shape 342">
              <a:extLst>
                <a:ext uri="{FF2B5EF4-FFF2-40B4-BE49-F238E27FC236}">
                  <a16:creationId xmlns="" xmlns:a16="http://schemas.microsoft.com/office/drawing/2014/main" id="{E3E10A06-9230-4AE1-B53D-A324D03702F0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Shape 343">
              <a:extLst>
                <a:ext uri="{FF2B5EF4-FFF2-40B4-BE49-F238E27FC236}">
                  <a16:creationId xmlns="" xmlns:a16="http://schemas.microsoft.com/office/drawing/2014/main" id="{54EC80AD-1F1B-45CD-99CD-0CABC709F766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Shape 344">
              <a:extLst>
                <a:ext uri="{FF2B5EF4-FFF2-40B4-BE49-F238E27FC236}">
                  <a16:creationId xmlns="" xmlns:a16="http://schemas.microsoft.com/office/drawing/2014/main" id="{3E2B4A7C-F123-4263-B59E-CD128FCDA85F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Shape 345">
              <a:extLst>
                <a:ext uri="{FF2B5EF4-FFF2-40B4-BE49-F238E27FC236}">
                  <a16:creationId xmlns="" xmlns:a16="http://schemas.microsoft.com/office/drawing/2014/main" id="{175BB905-2962-43BA-84AA-9A64D22CBFE9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Shape 346">
              <a:extLst>
                <a:ext uri="{FF2B5EF4-FFF2-40B4-BE49-F238E27FC236}">
                  <a16:creationId xmlns="" xmlns:a16="http://schemas.microsoft.com/office/drawing/2014/main" id="{933ABAE4-EA5F-4F24-9CC4-1D8B1FC8B475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Shape 347">
              <a:extLst>
                <a:ext uri="{FF2B5EF4-FFF2-40B4-BE49-F238E27FC236}">
                  <a16:creationId xmlns="" xmlns:a16="http://schemas.microsoft.com/office/drawing/2014/main" id="{4E664506-41E7-4845-B7D6-F5ABA36DEB29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Shape 348">
              <a:extLst>
                <a:ext uri="{FF2B5EF4-FFF2-40B4-BE49-F238E27FC236}">
                  <a16:creationId xmlns="" xmlns:a16="http://schemas.microsoft.com/office/drawing/2014/main" id="{146520B0-1F06-49A2-B6B1-2B8AE39191F0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Shape 349">
              <a:extLst>
                <a:ext uri="{FF2B5EF4-FFF2-40B4-BE49-F238E27FC236}">
                  <a16:creationId xmlns="" xmlns:a16="http://schemas.microsoft.com/office/drawing/2014/main" id="{49E6D79A-76C2-4BBC-BE54-B28B7A8CC9EF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Shape 350">
              <a:extLst>
                <a:ext uri="{FF2B5EF4-FFF2-40B4-BE49-F238E27FC236}">
                  <a16:creationId xmlns="" xmlns:a16="http://schemas.microsoft.com/office/drawing/2014/main" id="{719FF4BC-27E5-44F9-84F9-D817E6967A5E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Shape 351">
              <a:extLst>
                <a:ext uri="{FF2B5EF4-FFF2-40B4-BE49-F238E27FC236}">
                  <a16:creationId xmlns="" xmlns:a16="http://schemas.microsoft.com/office/drawing/2014/main" id="{51B77714-D1A3-4D4D-BE99-E65BF58D22B1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Shape 352">
              <a:extLst>
                <a:ext uri="{FF2B5EF4-FFF2-40B4-BE49-F238E27FC236}">
                  <a16:creationId xmlns="" xmlns:a16="http://schemas.microsoft.com/office/drawing/2014/main" id="{EB931B36-E471-4D34-A90F-3B5805493C95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Shape 353">
              <a:extLst>
                <a:ext uri="{FF2B5EF4-FFF2-40B4-BE49-F238E27FC236}">
                  <a16:creationId xmlns="" xmlns:a16="http://schemas.microsoft.com/office/drawing/2014/main" id="{0C51FE79-E60F-4375-87BB-01CD8A85A968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" name="Shape 169">
            <a:extLst>
              <a:ext uri="{FF2B5EF4-FFF2-40B4-BE49-F238E27FC236}">
                <a16:creationId xmlns="" xmlns:a16="http://schemas.microsoft.com/office/drawing/2014/main" id="{27595DE1-8DE6-44B5-84B4-6AF1F0EB2B0D}"/>
              </a:ext>
            </a:extLst>
          </p:cNvPr>
          <p:cNvGrpSpPr/>
          <p:nvPr/>
        </p:nvGrpSpPr>
        <p:grpSpPr>
          <a:xfrm>
            <a:off x="5184163" y="3601660"/>
            <a:ext cx="833897" cy="833896"/>
            <a:chOff x="3579810" y="4383697"/>
            <a:chExt cx="857252" cy="857251"/>
          </a:xfrm>
        </p:grpSpPr>
        <p:sp>
          <p:nvSpPr>
            <p:cNvPr id="752" name="Shape 170">
              <a:extLst>
                <a:ext uri="{FF2B5EF4-FFF2-40B4-BE49-F238E27FC236}">
                  <a16:creationId xmlns="" xmlns:a16="http://schemas.microsoft.com/office/drawing/2014/main" id="{301D4C25-00F3-4338-B83A-AC4D4C9F9E92}"/>
                </a:ext>
              </a:extLst>
            </p:cNvPr>
            <p:cNvSpPr/>
            <p:nvPr/>
          </p:nvSpPr>
          <p:spPr>
            <a:xfrm>
              <a:off x="3579810" y="43836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Shape 171">
              <a:extLst>
                <a:ext uri="{FF2B5EF4-FFF2-40B4-BE49-F238E27FC236}">
                  <a16:creationId xmlns="" xmlns:a16="http://schemas.microsoft.com/office/drawing/2014/main" id="{9BE43425-6BF5-44DA-B076-69AEED9F4D78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Shape 172">
              <a:extLst>
                <a:ext uri="{FF2B5EF4-FFF2-40B4-BE49-F238E27FC236}">
                  <a16:creationId xmlns="" xmlns:a16="http://schemas.microsoft.com/office/drawing/2014/main" id="{218D5661-2999-484A-BC5C-F9B7167DAEDB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Shape 334">
            <a:extLst>
              <a:ext uri="{FF2B5EF4-FFF2-40B4-BE49-F238E27FC236}">
                <a16:creationId xmlns="" xmlns:a16="http://schemas.microsoft.com/office/drawing/2014/main" id="{781A41A6-DFC8-49ED-BF8C-214BE0D8D6C6}"/>
              </a:ext>
            </a:extLst>
          </p:cNvPr>
          <p:cNvGrpSpPr/>
          <p:nvPr/>
        </p:nvGrpSpPr>
        <p:grpSpPr>
          <a:xfrm>
            <a:off x="5449706" y="3741042"/>
            <a:ext cx="307528" cy="468588"/>
            <a:chOff x="6700838" y="2600325"/>
            <a:chExt cx="1773237" cy="2701926"/>
          </a:xfrm>
        </p:grpSpPr>
        <p:sp>
          <p:nvSpPr>
            <p:cNvPr id="756" name="Shape 335">
              <a:extLst>
                <a:ext uri="{FF2B5EF4-FFF2-40B4-BE49-F238E27FC236}">
                  <a16:creationId xmlns="" xmlns:a16="http://schemas.microsoft.com/office/drawing/2014/main" id="{C927AED5-60A3-4088-A4A1-F86FA0BC4DCB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Shape 336">
              <a:extLst>
                <a:ext uri="{FF2B5EF4-FFF2-40B4-BE49-F238E27FC236}">
                  <a16:creationId xmlns="" xmlns:a16="http://schemas.microsoft.com/office/drawing/2014/main" id="{BD95B2A4-7D03-4672-9A38-54ACBDFB34AD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Shape 337">
              <a:extLst>
                <a:ext uri="{FF2B5EF4-FFF2-40B4-BE49-F238E27FC236}">
                  <a16:creationId xmlns="" xmlns:a16="http://schemas.microsoft.com/office/drawing/2014/main" id="{CF10B806-89E2-44F4-B41B-7F401EED28E5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Shape 338">
              <a:extLst>
                <a:ext uri="{FF2B5EF4-FFF2-40B4-BE49-F238E27FC236}">
                  <a16:creationId xmlns="" xmlns:a16="http://schemas.microsoft.com/office/drawing/2014/main" id="{152ABC12-A09A-43D2-AB01-33A9BD8D6659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Shape 339">
              <a:extLst>
                <a:ext uri="{FF2B5EF4-FFF2-40B4-BE49-F238E27FC236}">
                  <a16:creationId xmlns="" xmlns:a16="http://schemas.microsoft.com/office/drawing/2014/main" id="{141C03A2-D97E-4B54-9133-E03CA30045B5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Shape 340">
              <a:extLst>
                <a:ext uri="{FF2B5EF4-FFF2-40B4-BE49-F238E27FC236}">
                  <a16:creationId xmlns="" xmlns:a16="http://schemas.microsoft.com/office/drawing/2014/main" id="{A4639A70-EF02-45F6-A170-DDC11B5A7FA3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Shape 341">
              <a:extLst>
                <a:ext uri="{FF2B5EF4-FFF2-40B4-BE49-F238E27FC236}">
                  <a16:creationId xmlns="" xmlns:a16="http://schemas.microsoft.com/office/drawing/2014/main" id="{4205EEEB-BC4C-491B-9245-2FC6B39636CE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Shape 342">
              <a:extLst>
                <a:ext uri="{FF2B5EF4-FFF2-40B4-BE49-F238E27FC236}">
                  <a16:creationId xmlns="" xmlns:a16="http://schemas.microsoft.com/office/drawing/2014/main" id="{839356C8-4F4A-45AE-A9EA-EB00E6A45F8A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Shape 343">
              <a:extLst>
                <a:ext uri="{FF2B5EF4-FFF2-40B4-BE49-F238E27FC236}">
                  <a16:creationId xmlns="" xmlns:a16="http://schemas.microsoft.com/office/drawing/2014/main" id="{8014ECFD-521B-4D90-B58A-D8F3E6B913B7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Shape 344">
              <a:extLst>
                <a:ext uri="{FF2B5EF4-FFF2-40B4-BE49-F238E27FC236}">
                  <a16:creationId xmlns="" xmlns:a16="http://schemas.microsoft.com/office/drawing/2014/main" id="{C229A65B-0D26-483C-842E-00C4F697B8F1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Shape 345">
              <a:extLst>
                <a:ext uri="{FF2B5EF4-FFF2-40B4-BE49-F238E27FC236}">
                  <a16:creationId xmlns="" xmlns:a16="http://schemas.microsoft.com/office/drawing/2014/main" id="{02EB4E08-CB2D-476C-AD58-7070AC0C340E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Shape 346">
              <a:extLst>
                <a:ext uri="{FF2B5EF4-FFF2-40B4-BE49-F238E27FC236}">
                  <a16:creationId xmlns="" xmlns:a16="http://schemas.microsoft.com/office/drawing/2014/main" id="{64E8E6CE-2365-4C05-8C51-0E55FC160965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Shape 347">
              <a:extLst>
                <a:ext uri="{FF2B5EF4-FFF2-40B4-BE49-F238E27FC236}">
                  <a16:creationId xmlns="" xmlns:a16="http://schemas.microsoft.com/office/drawing/2014/main" id="{32E52687-4D4D-4ABB-94B9-B1B35D9283F5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Shape 348">
              <a:extLst>
                <a:ext uri="{FF2B5EF4-FFF2-40B4-BE49-F238E27FC236}">
                  <a16:creationId xmlns="" xmlns:a16="http://schemas.microsoft.com/office/drawing/2014/main" id="{32163F09-5101-454D-A9A3-801CBC96570B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Shape 349">
              <a:extLst>
                <a:ext uri="{FF2B5EF4-FFF2-40B4-BE49-F238E27FC236}">
                  <a16:creationId xmlns="" xmlns:a16="http://schemas.microsoft.com/office/drawing/2014/main" id="{D5F6CF91-45C9-4743-98CC-DC5ACF16E0E6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Shape 350">
              <a:extLst>
                <a:ext uri="{FF2B5EF4-FFF2-40B4-BE49-F238E27FC236}">
                  <a16:creationId xmlns="" xmlns:a16="http://schemas.microsoft.com/office/drawing/2014/main" id="{901E1D06-E708-41AA-BB21-20E79978F482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Shape 351">
              <a:extLst>
                <a:ext uri="{FF2B5EF4-FFF2-40B4-BE49-F238E27FC236}">
                  <a16:creationId xmlns="" xmlns:a16="http://schemas.microsoft.com/office/drawing/2014/main" id="{96F86C4C-57D3-44E8-AD2C-2DC1A8A9A73D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Shape 352">
              <a:extLst>
                <a:ext uri="{FF2B5EF4-FFF2-40B4-BE49-F238E27FC236}">
                  <a16:creationId xmlns="" xmlns:a16="http://schemas.microsoft.com/office/drawing/2014/main" id="{28836833-15A3-455D-ABC5-2C7FD40637B6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Shape 353">
              <a:extLst>
                <a:ext uri="{FF2B5EF4-FFF2-40B4-BE49-F238E27FC236}">
                  <a16:creationId xmlns="" xmlns:a16="http://schemas.microsoft.com/office/drawing/2014/main" id="{12D819DC-BC7C-41D9-BB05-F01B863991C5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Shape 206">
            <a:extLst>
              <a:ext uri="{FF2B5EF4-FFF2-40B4-BE49-F238E27FC236}">
                <a16:creationId xmlns="" xmlns:a16="http://schemas.microsoft.com/office/drawing/2014/main" id="{DB3B95B3-1FBE-4CDC-AB05-6379957C8C57}"/>
              </a:ext>
            </a:extLst>
          </p:cNvPr>
          <p:cNvSpPr txBox="1"/>
          <p:nvPr/>
        </p:nvSpPr>
        <p:spPr>
          <a:xfrm>
            <a:off x="5097919" y="3082273"/>
            <a:ext cx="1021432" cy="4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Miresu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Mare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Shape 206">
            <a:extLst>
              <a:ext uri="{FF2B5EF4-FFF2-40B4-BE49-F238E27FC236}">
                <a16:creationId xmlns="" xmlns:a16="http://schemas.microsoft.com/office/drawing/2014/main" id="{8CF904A8-FABB-4CDD-A8FE-591ECFD36523}"/>
              </a:ext>
            </a:extLst>
          </p:cNvPr>
          <p:cNvSpPr txBox="1"/>
          <p:nvPr/>
        </p:nvSpPr>
        <p:spPr>
          <a:xfrm>
            <a:off x="9868007" y="4666808"/>
            <a:ext cx="9146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Remeti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Shape 206">
            <a:extLst>
              <a:ext uri="{FF2B5EF4-FFF2-40B4-BE49-F238E27FC236}">
                <a16:creationId xmlns="" xmlns:a16="http://schemas.microsoft.com/office/drawing/2014/main" id="{AD529258-1D69-4A2B-8BCE-4E861A990344}"/>
              </a:ext>
            </a:extLst>
          </p:cNvPr>
          <p:cNvSpPr txBox="1"/>
          <p:nvPr/>
        </p:nvSpPr>
        <p:spPr>
          <a:xfrm>
            <a:off x="8998765" y="4658532"/>
            <a:ext cx="8412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Lapus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206">
            <a:extLst>
              <a:ext uri="{FF2B5EF4-FFF2-40B4-BE49-F238E27FC236}">
                <a16:creationId xmlns="" xmlns:a16="http://schemas.microsoft.com/office/drawing/2014/main" id="{2F353372-89F4-4049-A897-E77EB85AD790}"/>
              </a:ext>
            </a:extLst>
          </p:cNvPr>
          <p:cNvSpPr txBox="1"/>
          <p:nvPr/>
        </p:nvSpPr>
        <p:spPr>
          <a:xfrm>
            <a:off x="8000837" y="4658533"/>
            <a:ext cx="960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Bistra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9" name="Shape 169">
            <a:extLst>
              <a:ext uri="{FF2B5EF4-FFF2-40B4-BE49-F238E27FC236}">
                <a16:creationId xmlns="" xmlns:a16="http://schemas.microsoft.com/office/drawing/2014/main" id="{AB12471B-15EF-469E-BCFA-2D774FFF4BB0}"/>
              </a:ext>
            </a:extLst>
          </p:cNvPr>
          <p:cNvGrpSpPr/>
          <p:nvPr/>
        </p:nvGrpSpPr>
        <p:grpSpPr>
          <a:xfrm>
            <a:off x="3319067" y="3612476"/>
            <a:ext cx="833897" cy="833895"/>
            <a:chOff x="3579810" y="4383698"/>
            <a:chExt cx="857252" cy="857250"/>
          </a:xfrm>
        </p:grpSpPr>
        <p:sp>
          <p:nvSpPr>
            <p:cNvPr id="780" name="Shape 170">
              <a:extLst>
                <a:ext uri="{FF2B5EF4-FFF2-40B4-BE49-F238E27FC236}">
                  <a16:creationId xmlns="" xmlns:a16="http://schemas.microsoft.com/office/drawing/2014/main" id="{846690B9-C999-4BE8-B94B-7692088648A9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Shape 171">
              <a:extLst>
                <a:ext uri="{FF2B5EF4-FFF2-40B4-BE49-F238E27FC236}">
                  <a16:creationId xmlns="" xmlns:a16="http://schemas.microsoft.com/office/drawing/2014/main" id="{CC5B6009-ED27-461F-A529-E3EF1B9E3591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Shape 172">
              <a:extLst>
                <a:ext uri="{FF2B5EF4-FFF2-40B4-BE49-F238E27FC236}">
                  <a16:creationId xmlns="" xmlns:a16="http://schemas.microsoft.com/office/drawing/2014/main" id="{2C483CAB-A6D8-4AD8-BEE4-D39E734EEC22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Shape 206">
            <a:extLst>
              <a:ext uri="{FF2B5EF4-FFF2-40B4-BE49-F238E27FC236}">
                <a16:creationId xmlns="" xmlns:a16="http://schemas.microsoft.com/office/drawing/2014/main" id="{B5AA07EE-794C-48F5-8EA4-7291BA801C42}"/>
              </a:ext>
            </a:extLst>
          </p:cNvPr>
          <p:cNvSpPr txBox="1"/>
          <p:nvPr/>
        </p:nvSpPr>
        <p:spPr>
          <a:xfrm>
            <a:off x="272356" y="3244001"/>
            <a:ext cx="11635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Baia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Mare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Shape 206">
            <a:extLst>
              <a:ext uri="{FF2B5EF4-FFF2-40B4-BE49-F238E27FC236}">
                <a16:creationId xmlns="" xmlns:a16="http://schemas.microsoft.com/office/drawing/2014/main" id="{03E92B7E-5CD9-49D3-A760-C72E22230E09}"/>
              </a:ext>
            </a:extLst>
          </p:cNvPr>
          <p:cNvSpPr txBox="1"/>
          <p:nvPr/>
        </p:nvSpPr>
        <p:spPr>
          <a:xfrm>
            <a:off x="1303077" y="3274402"/>
            <a:ext cx="9842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Recea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206">
            <a:extLst>
              <a:ext uri="{FF2B5EF4-FFF2-40B4-BE49-F238E27FC236}">
                <a16:creationId xmlns="" xmlns:a16="http://schemas.microsoft.com/office/drawing/2014/main" id="{D051F409-4AB0-439D-B8D8-B1928464C4C5}"/>
              </a:ext>
            </a:extLst>
          </p:cNvPr>
          <p:cNvSpPr txBox="1"/>
          <p:nvPr/>
        </p:nvSpPr>
        <p:spPr>
          <a:xfrm>
            <a:off x="2233011" y="3105516"/>
            <a:ext cx="1154280" cy="47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Tautii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Magheraus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Shape 206">
            <a:extLst>
              <a:ext uri="{FF2B5EF4-FFF2-40B4-BE49-F238E27FC236}">
                <a16:creationId xmlns="" xmlns:a16="http://schemas.microsoft.com/office/drawing/2014/main" id="{01CB8152-E806-4F0D-BABB-A39AFA0A4302}"/>
              </a:ext>
            </a:extLst>
          </p:cNvPr>
          <p:cNvSpPr txBox="1"/>
          <p:nvPr/>
        </p:nvSpPr>
        <p:spPr>
          <a:xfrm>
            <a:off x="5135438" y="5987366"/>
            <a:ext cx="911994" cy="35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Cicarlau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Shape 206">
            <a:extLst>
              <a:ext uri="{FF2B5EF4-FFF2-40B4-BE49-F238E27FC236}">
                <a16:creationId xmlns="" xmlns:a16="http://schemas.microsoft.com/office/drawing/2014/main" id="{5E2120DD-A2C7-479F-8253-5D8DCE04299C}"/>
              </a:ext>
            </a:extLst>
          </p:cNvPr>
          <p:cNvSpPr txBox="1"/>
          <p:nvPr/>
        </p:nvSpPr>
        <p:spPr>
          <a:xfrm>
            <a:off x="4121762" y="3265369"/>
            <a:ext cx="10697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Baia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Sprie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8" name="Shape 169">
            <a:extLst>
              <a:ext uri="{FF2B5EF4-FFF2-40B4-BE49-F238E27FC236}">
                <a16:creationId xmlns="" xmlns:a16="http://schemas.microsoft.com/office/drawing/2014/main" id="{A7D30C49-0729-4743-9912-8486C89BA3FD}"/>
              </a:ext>
            </a:extLst>
          </p:cNvPr>
          <p:cNvGrpSpPr/>
          <p:nvPr/>
        </p:nvGrpSpPr>
        <p:grpSpPr>
          <a:xfrm>
            <a:off x="8912583" y="3582179"/>
            <a:ext cx="833897" cy="833895"/>
            <a:chOff x="3579810" y="4383698"/>
            <a:chExt cx="857252" cy="857250"/>
          </a:xfrm>
        </p:grpSpPr>
        <p:sp>
          <p:nvSpPr>
            <p:cNvPr id="789" name="Shape 170">
              <a:extLst>
                <a:ext uri="{FF2B5EF4-FFF2-40B4-BE49-F238E27FC236}">
                  <a16:creationId xmlns="" xmlns:a16="http://schemas.microsoft.com/office/drawing/2014/main" id="{F99F6478-6396-4301-901E-B1A0400F0C06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Shape 171">
              <a:extLst>
                <a:ext uri="{FF2B5EF4-FFF2-40B4-BE49-F238E27FC236}">
                  <a16:creationId xmlns="" xmlns:a16="http://schemas.microsoft.com/office/drawing/2014/main" id="{14717870-9EDB-4E30-93DA-03024D71D4BE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Shape 172">
              <a:extLst>
                <a:ext uri="{FF2B5EF4-FFF2-40B4-BE49-F238E27FC236}">
                  <a16:creationId xmlns="" xmlns:a16="http://schemas.microsoft.com/office/drawing/2014/main" id="{6069218E-487B-4FD4-859E-6A2298B12EDC}"/>
                </a:ext>
              </a:extLst>
            </p:cNvPr>
            <p:cNvSpPr/>
            <p:nvPr/>
          </p:nvSpPr>
          <p:spPr>
            <a:xfrm>
              <a:off x="3665537" y="4469424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Shape 334">
            <a:extLst>
              <a:ext uri="{FF2B5EF4-FFF2-40B4-BE49-F238E27FC236}">
                <a16:creationId xmlns="" xmlns:a16="http://schemas.microsoft.com/office/drawing/2014/main" id="{ED692EA6-DACC-4361-B6DF-66ED0A167472}"/>
              </a:ext>
            </a:extLst>
          </p:cNvPr>
          <p:cNvGrpSpPr/>
          <p:nvPr/>
        </p:nvGrpSpPr>
        <p:grpSpPr>
          <a:xfrm>
            <a:off x="9208745" y="3764616"/>
            <a:ext cx="307528" cy="468588"/>
            <a:chOff x="6700838" y="2600325"/>
            <a:chExt cx="1773237" cy="2701926"/>
          </a:xfrm>
        </p:grpSpPr>
        <p:sp>
          <p:nvSpPr>
            <p:cNvPr id="793" name="Shape 335">
              <a:extLst>
                <a:ext uri="{FF2B5EF4-FFF2-40B4-BE49-F238E27FC236}">
                  <a16:creationId xmlns="" xmlns:a16="http://schemas.microsoft.com/office/drawing/2014/main" id="{A56E4727-A41F-4A9C-B3CF-F174A6382DCC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Shape 336">
              <a:extLst>
                <a:ext uri="{FF2B5EF4-FFF2-40B4-BE49-F238E27FC236}">
                  <a16:creationId xmlns="" xmlns:a16="http://schemas.microsoft.com/office/drawing/2014/main" id="{377CF43E-02BC-4E48-8E20-77764CC2BF7F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Shape 337">
              <a:extLst>
                <a:ext uri="{FF2B5EF4-FFF2-40B4-BE49-F238E27FC236}">
                  <a16:creationId xmlns="" xmlns:a16="http://schemas.microsoft.com/office/drawing/2014/main" id="{BF665D85-2054-4458-8C18-5CFDA2DED023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Shape 338">
              <a:extLst>
                <a:ext uri="{FF2B5EF4-FFF2-40B4-BE49-F238E27FC236}">
                  <a16:creationId xmlns="" xmlns:a16="http://schemas.microsoft.com/office/drawing/2014/main" id="{A3F3FEED-7A78-4DDE-B5D7-E6826A472649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Shape 339">
              <a:extLst>
                <a:ext uri="{FF2B5EF4-FFF2-40B4-BE49-F238E27FC236}">
                  <a16:creationId xmlns="" xmlns:a16="http://schemas.microsoft.com/office/drawing/2014/main" id="{BCDC5B91-799D-485F-96CB-453A7C8AE35C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Shape 340">
              <a:extLst>
                <a:ext uri="{FF2B5EF4-FFF2-40B4-BE49-F238E27FC236}">
                  <a16:creationId xmlns="" xmlns:a16="http://schemas.microsoft.com/office/drawing/2014/main" id="{A333A478-EAA2-4630-9090-91A609033A5E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Shape 341">
              <a:extLst>
                <a:ext uri="{FF2B5EF4-FFF2-40B4-BE49-F238E27FC236}">
                  <a16:creationId xmlns="" xmlns:a16="http://schemas.microsoft.com/office/drawing/2014/main" id="{9724FDCE-F7C2-4A3E-8563-8C8DB0E60896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Shape 342">
              <a:extLst>
                <a:ext uri="{FF2B5EF4-FFF2-40B4-BE49-F238E27FC236}">
                  <a16:creationId xmlns="" xmlns:a16="http://schemas.microsoft.com/office/drawing/2014/main" id="{33087B72-1B11-4ADE-91FF-81768E5D3C4A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Shape 343">
              <a:extLst>
                <a:ext uri="{FF2B5EF4-FFF2-40B4-BE49-F238E27FC236}">
                  <a16:creationId xmlns="" xmlns:a16="http://schemas.microsoft.com/office/drawing/2014/main" id="{78ACA0F2-36BB-4C9C-88B3-9EA03D24593B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Shape 344">
              <a:extLst>
                <a:ext uri="{FF2B5EF4-FFF2-40B4-BE49-F238E27FC236}">
                  <a16:creationId xmlns="" xmlns:a16="http://schemas.microsoft.com/office/drawing/2014/main" id="{A0B4DE19-4EC6-4020-8B6B-99A8DD839037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Shape 345">
              <a:extLst>
                <a:ext uri="{FF2B5EF4-FFF2-40B4-BE49-F238E27FC236}">
                  <a16:creationId xmlns="" xmlns:a16="http://schemas.microsoft.com/office/drawing/2014/main" id="{D441253B-09B0-4F95-8B14-443F1C18095F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Shape 346">
              <a:extLst>
                <a:ext uri="{FF2B5EF4-FFF2-40B4-BE49-F238E27FC236}">
                  <a16:creationId xmlns="" xmlns:a16="http://schemas.microsoft.com/office/drawing/2014/main" id="{FD24DDBE-33A2-4258-ADED-EBD49E94D7DB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Shape 347">
              <a:extLst>
                <a:ext uri="{FF2B5EF4-FFF2-40B4-BE49-F238E27FC236}">
                  <a16:creationId xmlns="" xmlns:a16="http://schemas.microsoft.com/office/drawing/2014/main" id="{8BD21AA6-5515-4584-B573-4C65D4F17B88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Shape 348">
              <a:extLst>
                <a:ext uri="{FF2B5EF4-FFF2-40B4-BE49-F238E27FC236}">
                  <a16:creationId xmlns="" xmlns:a16="http://schemas.microsoft.com/office/drawing/2014/main" id="{3EBA0039-D503-40E8-80DE-8AF74C9CB482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Shape 349">
              <a:extLst>
                <a:ext uri="{FF2B5EF4-FFF2-40B4-BE49-F238E27FC236}">
                  <a16:creationId xmlns="" xmlns:a16="http://schemas.microsoft.com/office/drawing/2014/main" id="{7CBA7F47-990A-4AF8-A960-027498863D20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Shape 350">
              <a:extLst>
                <a:ext uri="{FF2B5EF4-FFF2-40B4-BE49-F238E27FC236}">
                  <a16:creationId xmlns="" xmlns:a16="http://schemas.microsoft.com/office/drawing/2014/main" id="{A11105F6-49E7-41AC-92A9-773AB2C74F71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Shape 351">
              <a:extLst>
                <a:ext uri="{FF2B5EF4-FFF2-40B4-BE49-F238E27FC236}">
                  <a16:creationId xmlns="" xmlns:a16="http://schemas.microsoft.com/office/drawing/2014/main" id="{906EC114-71A3-41CC-B33E-48783EC03A15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Shape 352">
              <a:extLst>
                <a:ext uri="{FF2B5EF4-FFF2-40B4-BE49-F238E27FC236}">
                  <a16:creationId xmlns="" xmlns:a16="http://schemas.microsoft.com/office/drawing/2014/main" id="{C098A046-2F38-4944-8ECB-925765C78249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Shape 353">
              <a:extLst>
                <a:ext uri="{FF2B5EF4-FFF2-40B4-BE49-F238E27FC236}">
                  <a16:creationId xmlns="" xmlns:a16="http://schemas.microsoft.com/office/drawing/2014/main" id="{5C71D800-52F8-48A2-A60C-6FE453EC0518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Shape 169">
            <a:extLst>
              <a:ext uri="{FF2B5EF4-FFF2-40B4-BE49-F238E27FC236}">
                <a16:creationId xmlns="" xmlns:a16="http://schemas.microsoft.com/office/drawing/2014/main" id="{3A804DBF-D154-4E31-9F6F-106C787D1C8B}"/>
              </a:ext>
            </a:extLst>
          </p:cNvPr>
          <p:cNvGrpSpPr/>
          <p:nvPr/>
        </p:nvGrpSpPr>
        <p:grpSpPr>
          <a:xfrm>
            <a:off x="9888585" y="3592803"/>
            <a:ext cx="833897" cy="833895"/>
            <a:chOff x="3579810" y="4383698"/>
            <a:chExt cx="857252" cy="857250"/>
          </a:xfrm>
        </p:grpSpPr>
        <p:sp>
          <p:nvSpPr>
            <p:cNvPr id="813" name="Shape 170">
              <a:extLst>
                <a:ext uri="{FF2B5EF4-FFF2-40B4-BE49-F238E27FC236}">
                  <a16:creationId xmlns="" xmlns:a16="http://schemas.microsoft.com/office/drawing/2014/main" id="{11039D1C-3B24-4464-9524-CC0FFBD05694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Shape 171">
              <a:extLst>
                <a:ext uri="{FF2B5EF4-FFF2-40B4-BE49-F238E27FC236}">
                  <a16:creationId xmlns="" xmlns:a16="http://schemas.microsoft.com/office/drawing/2014/main" id="{2D5AE148-B05E-4551-9421-8729B12D5BF8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Shape 172">
              <a:extLst>
                <a:ext uri="{FF2B5EF4-FFF2-40B4-BE49-F238E27FC236}">
                  <a16:creationId xmlns="" xmlns:a16="http://schemas.microsoft.com/office/drawing/2014/main" id="{79810CEC-ABF9-4B48-8BA9-FCEBF14061B8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Shape 334">
            <a:extLst>
              <a:ext uri="{FF2B5EF4-FFF2-40B4-BE49-F238E27FC236}">
                <a16:creationId xmlns="" xmlns:a16="http://schemas.microsoft.com/office/drawing/2014/main" id="{CE8ED027-F890-48B1-BE1E-5B8059A5FF22}"/>
              </a:ext>
            </a:extLst>
          </p:cNvPr>
          <p:cNvGrpSpPr/>
          <p:nvPr/>
        </p:nvGrpSpPr>
        <p:grpSpPr>
          <a:xfrm>
            <a:off x="10169190" y="3803656"/>
            <a:ext cx="307528" cy="468588"/>
            <a:chOff x="6700838" y="2600325"/>
            <a:chExt cx="1773237" cy="2701926"/>
          </a:xfrm>
        </p:grpSpPr>
        <p:sp>
          <p:nvSpPr>
            <p:cNvPr id="817" name="Shape 335">
              <a:extLst>
                <a:ext uri="{FF2B5EF4-FFF2-40B4-BE49-F238E27FC236}">
                  <a16:creationId xmlns="" xmlns:a16="http://schemas.microsoft.com/office/drawing/2014/main" id="{AB4389B1-0A41-40B1-8E3A-CE2ABAC047E1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Shape 336">
              <a:extLst>
                <a:ext uri="{FF2B5EF4-FFF2-40B4-BE49-F238E27FC236}">
                  <a16:creationId xmlns="" xmlns:a16="http://schemas.microsoft.com/office/drawing/2014/main" id="{2570EA6C-B227-4676-8DEB-162A090D7C2D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Shape 337">
              <a:extLst>
                <a:ext uri="{FF2B5EF4-FFF2-40B4-BE49-F238E27FC236}">
                  <a16:creationId xmlns="" xmlns:a16="http://schemas.microsoft.com/office/drawing/2014/main" id="{98C8DD23-09C9-4DE8-BB04-97D074FF93AF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Shape 338">
              <a:extLst>
                <a:ext uri="{FF2B5EF4-FFF2-40B4-BE49-F238E27FC236}">
                  <a16:creationId xmlns="" xmlns:a16="http://schemas.microsoft.com/office/drawing/2014/main" id="{CB2F1964-AE31-4AA3-A613-4641A1171410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Shape 339">
              <a:extLst>
                <a:ext uri="{FF2B5EF4-FFF2-40B4-BE49-F238E27FC236}">
                  <a16:creationId xmlns="" xmlns:a16="http://schemas.microsoft.com/office/drawing/2014/main" id="{E4C4C139-2BD8-4A90-8E17-175A24415ADA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Shape 340">
              <a:extLst>
                <a:ext uri="{FF2B5EF4-FFF2-40B4-BE49-F238E27FC236}">
                  <a16:creationId xmlns="" xmlns:a16="http://schemas.microsoft.com/office/drawing/2014/main" id="{833A9042-573B-44FE-98C1-4496324C57BE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Shape 341">
              <a:extLst>
                <a:ext uri="{FF2B5EF4-FFF2-40B4-BE49-F238E27FC236}">
                  <a16:creationId xmlns="" xmlns:a16="http://schemas.microsoft.com/office/drawing/2014/main" id="{023AD08B-D942-43CF-B6A8-10EC79E7065A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Shape 342">
              <a:extLst>
                <a:ext uri="{FF2B5EF4-FFF2-40B4-BE49-F238E27FC236}">
                  <a16:creationId xmlns="" xmlns:a16="http://schemas.microsoft.com/office/drawing/2014/main" id="{1ECB8C68-3528-4545-9395-88E2EC5B9A73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Shape 343">
              <a:extLst>
                <a:ext uri="{FF2B5EF4-FFF2-40B4-BE49-F238E27FC236}">
                  <a16:creationId xmlns="" xmlns:a16="http://schemas.microsoft.com/office/drawing/2014/main" id="{5B957588-534A-49D1-879F-BFA7BCC259C3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Shape 344">
              <a:extLst>
                <a:ext uri="{FF2B5EF4-FFF2-40B4-BE49-F238E27FC236}">
                  <a16:creationId xmlns="" xmlns:a16="http://schemas.microsoft.com/office/drawing/2014/main" id="{7E9653DE-96AB-4EAA-A16D-E87424E28EE2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Shape 345">
              <a:extLst>
                <a:ext uri="{FF2B5EF4-FFF2-40B4-BE49-F238E27FC236}">
                  <a16:creationId xmlns="" xmlns:a16="http://schemas.microsoft.com/office/drawing/2014/main" id="{DF1061C5-3FD7-4434-B183-1AE03235D711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Shape 346">
              <a:extLst>
                <a:ext uri="{FF2B5EF4-FFF2-40B4-BE49-F238E27FC236}">
                  <a16:creationId xmlns="" xmlns:a16="http://schemas.microsoft.com/office/drawing/2014/main" id="{465E23BF-C73A-49B3-ABEE-E884D7D8DEFB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Shape 347">
              <a:extLst>
                <a:ext uri="{FF2B5EF4-FFF2-40B4-BE49-F238E27FC236}">
                  <a16:creationId xmlns="" xmlns:a16="http://schemas.microsoft.com/office/drawing/2014/main" id="{9CB9F2DB-A3C8-4E00-92B8-63E308D7F1BD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Shape 348">
              <a:extLst>
                <a:ext uri="{FF2B5EF4-FFF2-40B4-BE49-F238E27FC236}">
                  <a16:creationId xmlns="" xmlns:a16="http://schemas.microsoft.com/office/drawing/2014/main" id="{D0F3F9EC-1079-4E08-8F97-542906A9F7AE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Shape 349">
              <a:extLst>
                <a:ext uri="{FF2B5EF4-FFF2-40B4-BE49-F238E27FC236}">
                  <a16:creationId xmlns="" xmlns:a16="http://schemas.microsoft.com/office/drawing/2014/main" id="{2077DA89-634F-48BA-8A06-0DE2BAFF0B99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Shape 350">
              <a:extLst>
                <a:ext uri="{FF2B5EF4-FFF2-40B4-BE49-F238E27FC236}">
                  <a16:creationId xmlns="" xmlns:a16="http://schemas.microsoft.com/office/drawing/2014/main" id="{9E8AC538-EFF6-475D-8CEE-FA654219CEED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Shape 351">
              <a:extLst>
                <a:ext uri="{FF2B5EF4-FFF2-40B4-BE49-F238E27FC236}">
                  <a16:creationId xmlns="" xmlns:a16="http://schemas.microsoft.com/office/drawing/2014/main" id="{5CBA9EA6-6733-48F4-ADB5-F778CDFA80B4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Shape 352">
              <a:extLst>
                <a:ext uri="{FF2B5EF4-FFF2-40B4-BE49-F238E27FC236}">
                  <a16:creationId xmlns="" xmlns:a16="http://schemas.microsoft.com/office/drawing/2014/main" id="{99DF3DD4-D080-47BE-9341-37435EF14EAB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Shape 353">
              <a:extLst>
                <a:ext uri="{FF2B5EF4-FFF2-40B4-BE49-F238E27FC236}">
                  <a16:creationId xmlns="" xmlns:a16="http://schemas.microsoft.com/office/drawing/2014/main" id="{20F4C2FE-6D6A-49F6-A56B-B2B81E6492C4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Shape 169">
            <a:extLst>
              <a:ext uri="{FF2B5EF4-FFF2-40B4-BE49-F238E27FC236}">
                <a16:creationId xmlns="" xmlns:a16="http://schemas.microsoft.com/office/drawing/2014/main" id="{8B9DB317-DD05-4164-BEDB-715C1A05C066}"/>
              </a:ext>
            </a:extLst>
          </p:cNvPr>
          <p:cNvGrpSpPr/>
          <p:nvPr/>
        </p:nvGrpSpPr>
        <p:grpSpPr>
          <a:xfrm>
            <a:off x="10805180" y="3592803"/>
            <a:ext cx="833897" cy="833895"/>
            <a:chOff x="3579810" y="4383698"/>
            <a:chExt cx="857252" cy="857250"/>
          </a:xfrm>
        </p:grpSpPr>
        <p:sp>
          <p:nvSpPr>
            <p:cNvPr id="837" name="Shape 170">
              <a:extLst>
                <a:ext uri="{FF2B5EF4-FFF2-40B4-BE49-F238E27FC236}">
                  <a16:creationId xmlns="" xmlns:a16="http://schemas.microsoft.com/office/drawing/2014/main" id="{F0D5E803-9895-4F03-8AB1-E2B4F3A05553}"/>
                </a:ext>
              </a:extLst>
            </p:cNvPr>
            <p:cNvSpPr/>
            <p:nvPr/>
          </p:nvSpPr>
          <p:spPr>
            <a:xfrm>
              <a:off x="3579810" y="4383698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Shape 171">
              <a:extLst>
                <a:ext uri="{FF2B5EF4-FFF2-40B4-BE49-F238E27FC236}">
                  <a16:creationId xmlns="" xmlns:a16="http://schemas.microsoft.com/office/drawing/2014/main" id="{7EE82CC8-36A8-4E17-9B2E-CF08310E2EB4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Shape 172">
              <a:extLst>
                <a:ext uri="{FF2B5EF4-FFF2-40B4-BE49-F238E27FC236}">
                  <a16:creationId xmlns="" xmlns:a16="http://schemas.microsoft.com/office/drawing/2014/main" id="{DF2AB1D5-A252-4A6F-B6F2-C17E08D4D983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Shape 334">
            <a:extLst>
              <a:ext uri="{FF2B5EF4-FFF2-40B4-BE49-F238E27FC236}">
                <a16:creationId xmlns="" xmlns:a16="http://schemas.microsoft.com/office/drawing/2014/main" id="{AD435931-89F9-48CA-9F9B-28E7D28F6C53}"/>
              </a:ext>
            </a:extLst>
          </p:cNvPr>
          <p:cNvGrpSpPr/>
          <p:nvPr/>
        </p:nvGrpSpPr>
        <p:grpSpPr>
          <a:xfrm>
            <a:off x="11068364" y="3770723"/>
            <a:ext cx="307528" cy="468588"/>
            <a:chOff x="6700838" y="2600325"/>
            <a:chExt cx="1773237" cy="2701926"/>
          </a:xfrm>
        </p:grpSpPr>
        <p:sp>
          <p:nvSpPr>
            <p:cNvPr id="841" name="Shape 335">
              <a:extLst>
                <a:ext uri="{FF2B5EF4-FFF2-40B4-BE49-F238E27FC236}">
                  <a16:creationId xmlns="" xmlns:a16="http://schemas.microsoft.com/office/drawing/2014/main" id="{717E01CB-F5BD-41AD-AE50-76E91D124582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Shape 336">
              <a:extLst>
                <a:ext uri="{FF2B5EF4-FFF2-40B4-BE49-F238E27FC236}">
                  <a16:creationId xmlns="" xmlns:a16="http://schemas.microsoft.com/office/drawing/2014/main" id="{A205FB49-246A-428C-B1A4-A923B8FB975A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Shape 337">
              <a:extLst>
                <a:ext uri="{FF2B5EF4-FFF2-40B4-BE49-F238E27FC236}">
                  <a16:creationId xmlns="" xmlns:a16="http://schemas.microsoft.com/office/drawing/2014/main" id="{5947DC76-7679-4D6F-8F3D-804C9DBE94C4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Shape 338">
              <a:extLst>
                <a:ext uri="{FF2B5EF4-FFF2-40B4-BE49-F238E27FC236}">
                  <a16:creationId xmlns="" xmlns:a16="http://schemas.microsoft.com/office/drawing/2014/main" id="{EF33D991-F222-4860-B7EA-71AD49493FAC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Shape 339">
              <a:extLst>
                <a:ext uri="{FF2B5EF4-FFF2-40B4-BE49-F238E27FC236}">
                  <a16:creationId xmlns="" xmlns:a16="http://schemas.microsoft.com/office/drawing/2014/main" id="{6DFF1574-8225-4E5A-838E-59B3197725F2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Shape 340">
              <a:extLst>
                <a:ext uri="{FF2B5EF4-FFF2-40B4-BE49-F238E27FC236}">
                  <a16:creationId xmlns="" xmlns:a16="http://schemas.microsoft.com/office/drawing/2014/main" id="{0B7D890A-E028-4848-8DF8-D159B86099CD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Shape 341">
              <a:extLst>
                <a:ext uri="{FF2B5EF4-FFF2-40B4-BE49-F238E27FC236}">
                  <a16:creationId xmlns="" xmlns:a16="http://schemas.microsoft.com/office/drawing/2014/main" id="{9D50E7C2-C5A6-49FF-9343-311AADD19F67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Shape 342">
              <a:extLst>
                <a:ext uri="{FF2B5EF4-FFF2-40B4-BE49-F238E27FC236}">
                  <a16:creationId xmlns="" xmlns:a16="http://schemas.microsoft.com/office/drawing/2014/main" id="{62A41656-F301-4C5F-89E1-40E258F1363F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Shape 343">
              <a:extLst>
                <a:ext uri="{FF2B5EF4-FFF2-40B4-BE49-F238E27FC236}">
                  <a16:creationId xmlns="" xmlns:a16="http://schemas.microsoft.com/office/drawing/2014/main" id="{4F25B58B-408B-4043-8003-AF2700EDC016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Shape 344">
              <a:extLst>
                <a:ext uri="{FF2B5EF4-FFF2-40B4-BE49-F238E27FC236}">
                  <a16:creationId xmlns="" xmlns:a16="http://schemas.microsoft.com/office/drawing/2014/main" id="{5317F89B-588B-4736-ABE2-49D7E1FEA782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Shape 345">
              <a:extLst>
                <a:ext uri="{FF2B5EF4-FFF2-40B4-BE49-F238E27FC236}">
                  <a16:creationId xmlns="" xmlns:a16="http://schemas.microsoft.com/office/drawing/2014/main" id="{FE62DAF3-1496-473D-AC33-55D9FC8FE795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Shape 346">
              <a:extLst>
                <a:ext uri="{FF2B5EF4-FFF2-40B4-BE49-F238E27FC236}">
                  <a16:creationId xmlns="" xmlns:a16="http://schemas.microsoft.com/office/drawing/2014/main" id="{378A82B7-B077-43C5-85EA-7DF36592F35A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Shape 347">
              <a:extLst>
                <a:ext uri="{FF2B5EF4-FFF2-40B4-BE49-F238E27FC236}">
                  <a16:creationId xmlns="" xmlns:a16="http://schemas.microsoft.com/office/drawing/2014/main" id="{F1E3A19C-7297-4973-B5DD-EE816DDC1E62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Shape 348">
              <a:extLst>
                <a:ext uri="{FF2B5EF4-FFF2-40B4-BE49-F238E27FC236}">
                  <a16:creationId xmlns="" xmlns:a16="http://schemas.microsoft.com/office/drawing/2014/main" id="{7FD7D16C-7F3C-4EBB-AF57-B71CBDC308B3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Shape 349">
              <a:extLst>
                <a:ext uri="{FF2B5EF4-FFF2-40B4-BE49-F238E27FC236}">
                  <a16:creationId xmlns="" xmlns:a16="http://schemas.microsoft.com/office/drawing/2014/main" id="{D0E38467-C48E-4AF4-B155-1A37ADFFCFE4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Shape 350">
              <a:extLst>
                <a:ext uri="{FF2B5EF4-FFF2-40B4-BE49-F238E27FC236}">
                  <a16:creationId xmlns="" xmlns:a16="http://schemas.microsoft.com/office/drawing/2014/main" id="{BA7E3C63-179D-42B5-A77A-221554C0C173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Shape 351">
              <a:extLst>
                <a:ext uri="{FF2B5EF4-FFF2-40B4-BE49-F238E27FC236}">
                  <a16:creationId xmlns="" xmlns:a16="http://schemas.microsoft.com/office/drawing/2014/main" id="{46FEC37B-E68D-4C40-9FD8-86451ABC554B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Shape 352">
              <a:extLst>
                <a:ext uri="{FF2B5EF4-FFF2-40B4-BE49-F238E27FC236}">
                  <a16:creationId xmlns="" xmlns:a16="http://schemas.microsoft.com/office/drawing/2014/main" id="{227E7435-C7BB-4BAF-A061-05DCBBB897D2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Shape 353">
              <a:extLst>
                <a:ext uri="{FF2B5EF4-FFF2-40B4-BE49-F238E27FC236}">
                  <a16:creationId xmlns="" xmlns:a16="http://schemas.microsoft.com/office/drawing/2014/main" id="{EBC85D74-DFDA-4D9F-9677-DED3BC2E74E4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Shape 206">
            <a:extLst>
              <a:ext uri="{FF2B5EF4-FFF2-40B4-BE49-F238E27FC236}">
                <a16:creationId xmlns="" xmlns:a16="http://schemas.microsoft.com/office/drawing/2014/main" id="{D2D5E9AD-3FC4-4B73-A342-A48C789AFC4F}"/>
              </a:ext>
            </a:extLst>
          </p:cNvPr>
          <p:cNvSpPr txBox="1"/>
          <p:nvPr/>
        </p:nvSpPr>
        <p:spPr>
          <a:xfrm>
            <a:off x="5994231" y="3077856"/>
            <a:ext cx="1079857" cy="50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Sighetu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Marmatiei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Shape 206">
            <a:extLst>
              <a:ext uri="{FF2B5EF4-FFF2-40B4-BE49-F238E27FC236}">
                <a16:creationId xmlns="" xmlns:a16="http://schemas.microsoft.com/office/drawing/2014/main" id="{A6D1E7E9-DEF0-45C5-B8E5-9BBF30D03B9C}"/>
              </a:ext>
            </a:extLst>
          </p:cNvPr>
          <p:cNvSpPr txBox="1"/>
          <p:nvPr/>
        </p:nvSpPr>
        <p:spPr>
          <a:xfrm>
            <a:off x="7026532" y="3200001"/>
            <a:ext cx="9930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Vadu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3F3F3F"/>
                </a:solidFill>
              </a:rPr>
              <a:t>I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zei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206">
            <a:extLst>
              <a:ext uri="{FF2B5EF4-FFF2-40B4-BE49-F238E27FC236}">
                <a16:creationId xmlns="" xmlns:a16="http://schemas.microsoft.com/office/drawing/2014/main" id="{E831E1E2-6E46-4892-B282-2B99FBE7DBC5}"/>
              </a:ext>
            </a:extLst>
          </p:cNvPr>
          <p:cNvSpPr txBox="1"/>
          <p:nvPr/>
        </p:nvSpPr>
        <p:spPr>
          <a:xfrm>
            <a:off x="6880230" y="4572000"/>
            <a:ext cx="1121785" cy="43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Bocicoiu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Mare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206">
            <a:extLst>
              <a:ext uri="{FF2B5EF4-FFF2-40B4-BE49-F238E27FC236}">
                <a16:creationId xmlns="" xmlns:a16="http://schemas.microsoft.com/office/drawing/2014/main" id="{48BB3FDD-4508-4558-B781-4284FE818E5E}"/>
              </a:ext>
            </a:extLst>
          </p:cNvPr>
          <p:cNvSpPr txBox="1"/>
          <p:nvPr/>
        </p:nvSpPr>
        <p:spPr>
          <a:xfrm>
            <a:off x="9852731" y="3249057"/>
            <a:ext cx="872299" cy="34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Cavnic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206">
            <a:extLst>
              <a:ext uri="{FF2B5EF4-FFF2-40B4-BE49-F238E27FC236}">
                <a16:creationId xmlns="" xmlns:a16="http://schemas.microsoft.com/office/drawing/2014/main" id="{CD8FF51D-21E6-4292-A220-4CCA879B7CC9}"/>
              </a:ext>
            </a:extLst>
          </p:cNvPr>
          <p:cNvSpPr txBox="1"/>
          <p:nvPr/>
        </p:nvSpPr>
        <p:spPr>
          <a:xfrm>
            <a:off x="3199997" y="3249057"/>
            <a:ext cx="10697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Seini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Shape 206">
            <a:extLst>
              <a:ext uri="{FF2B5EF4-FFF2-40B4-BE49-F238E27FC236}">
                <a16:creationId xmlns="" xmlns:a16="http://schemas.microsoft.com/office/drawing/2014/main" id="{840EC2F3-9D86-4E06-BC69-839320A1BD13}"/>
              </a:ext>
            </a:extLst>
          </p:cNvPr>
          <p:cNvSpPr txBox="1"/>
          <p:nvPr/>
        </p:nvSpPr>
        <p:spPr>
          <a:xfrm>
            <a:off x="10693029" y="3238970"/>
            <a:ext cx="993047" cy="26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Ulmeni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206">
            <a:extLst>
              <a:ext uri="{FF2B5EF4-FFF2-40B4-BE49-F238E27FC236}">
                <a16:creationId xmlns="" xmlns:a16="http://schemas.microsoft.com/office/drawing/2014/main" id="{6C285456-96ED-4ECF-B2B9-60134809048C}"/>
              </a:ext>
            </a:extLst>
          </p:cNvPr>
          <p:cNvSpPr txBox="1"/>
          <p:nvPr/>
        </p:nvSpPr>
        <p:spPr>
          <a:xfrm>
            <a:off x="7876856" y="3073156"/>
            <a:ext cx="993047" cy="50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Viseu</a:t>
            </a:r>
            <a:r>
              <a:rPr lang="en-US" sz="1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7" name="Shape 169">
            <a:extLst>
              <a:ext uri="{FF2B5EF4-FFF2-40B4-BE49-F238E27FC236}">
                <a16:creationId xmlns="" xmlns:a16="http://schemas.microsoft.com/office/drawing/2014/main" id="{AC38C320-9C6C-4BBE-9F1E-B36F65B22C5E}"/>
              </a:ext>
            </a:extLst>
          </p:cNvPr>
          <p:cNvGrpSpPr/>
          <p:nvPr/>
        </p:nvGrpSpPr>
        <p:grpSpPr>
          <a:xfrm>
            <a:off x="10856037" y="5020917"/>
            <a:ext cx="833897" cy="833896"/>
            <a:chOff x="3579810" y="4383697"/>
            <a:chExt cx="857252" cy="857251"/>
          </a:xfrm>
        </p:grpSpPr>
        <p:sp>
          <p:nvSpPr>
            <p:cNvPr id="868" name="Shape 170">
              <a:extLst>
                <a:ext uri="{FF2B5EF4-FFF2-40B4-BE49-F238E27FC236}">
                  <a16:creationId xmlns="" xmlns:a16="http://schemas.microsoft.com/office/drawing/2014/main" id="{FEFA9525-A3C2-4640-A191-E81D97FBCED9}"/>
                </a:ext>
              </a:extLst>
            </p:cNvPr>
            <p:cNvSpPr/>
            <p:nvPr/>
          </p:nvSpPr>
          <p:spPr>
            <a:xfrm>
              <a:off x="3579810" y="43836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Shape 171">
              <a:extLst>
                <a:ext uri="{FF2B5EF4-FFF2-40B4-BE49-F238E27FC236}">
                  <a16:creationId xmlns="" xmlns:a16="http://schemas.microsoft.com/office/drawing/2014/main" id="{62C12FCB-71EA-4453-9FBD-09F599543C67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Shape 172">
              <a:extLst>
                <a:ext uri="{FF2B5EF4-FFF2-40B4-BE49-F238E27FC236}">
                  <a16:creationId xmlns="" xmlns:a16="http://schemas.microsoft.com/office/drawing/2014/main" id="{7CEFD847-9EE5-4E2D-A2A6-547B8CF4442F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Shape 334">
            <a:extLst>
              <a:ext uri="{FF2B5EF4-FFF2-40B4-BE49-F238E27FC236}">
                <a16:creationId xmlns="" xmlns:a16="http://schemas.microsoft.com/office/drawing/2014/main" id="{F622B230-41AA-40C6-92B2-8959EF09B1F3}"/>
              </a:ext>
            </a:extLst>
          </p:cNvPr>
          <p:cNvGrpSpPr/>
          <p:nvPr/>
        </p:nvGrpSpPr>
        <p:grpSpPr>
          <a:xfrm>
            <a:off x="11095267" y="5205342"/>
            <a:ext cx="307528" cy="468588"/>
            <a:chOff x="6700838" y="2600325"/>
            <a:chExt cx="1773237" cy="2701926"/>
          </a:xfrm>
        </p:grpSpPr>
        <p:sp>
          <p:nvSpPr>
            <p:cNvPr id="872" name="Shape 335">
              <a:extLst>
                <a:ext uri="{FF2B5EF4-FFF2-40B4-BE49-F238E27FC236}">
                  <a16:creationId xmlns="" xmlns:a16="http://schemas.microsoft.com/office/drawing/2014/main" id="{37BFF129-9F8D-4CEC-84D9-C21A44A2A25D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Shape 336">
              <a:extLst>
                <a:ext uri="{FF2B5EF4-FFF2-40B4-BE49-F238E27FC236}">
                  <a16:creationId xmlns="" xmlns:a16="http://schemas.microsoft.com/office/drawing/2014/main" id="{DF88C041-E638-4153-933D-C55D91F4E106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Shape 337">
              <a:extLst>
                <a:ext uri="{FF2B5EF4-FFF2-40B4-BE49-F238E27FC236}">
                  <a16:creationId xmlns="" xmlns:a16="http://schemas.microsoft.com/office/drawing/2014/main" id="{F7B109B3-98F8-467E-8177-62FC8F9E8EC8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Shape 338">
              <a:extLst>
                <a:ext uri="{FF2B5EF4-FFF2-40B4-BE49-F238E27FC236}">
                  <a16:creationId xmlns="" xmlns:a16="http://schemas.microsoft.com/office/drawing/2014/main" id="{D2F1F815-85A0-45D4-9CB0-EFF82AC7BBF1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Shape 339">
              <a:extLst>
                <a:ext uri="{FF2B5EF4-FFF2-40B4-BE49-F238E27FC236}">
                  <a16:creationId xmlns="" xmlns:a16="http://schemas.microsoft.com/office/drawing/2014/main" id="{06D98424-4790-424A-8D39-F51870AF6A60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Shape 340">
              <a:extLst>
                <a:ext uri="{FF2B5EF4-FFF2-40B4-BE49-F238E27FC236}">
                  <a16:creationId xmlns="" xmlns:a16="http://schemas.microsoft.com/office/drawing/2014/main" id="{9D6D4EDF-E003-4F6D-BF19-7628E81E59A2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Shape 341">
              <a:extLst>
                <a:ext uri="{FF2B5EF4-FFF2-40B4-BE49-F238E27FC236}">
                  <a16:creationId xmlns="" xmlns:a16="http://schemas.microsoft.com/office/drawing/2014/main" id="{5CDCAFCD-4A12-425D-B1EA-262BB9F804F7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Shape 342">
              <a:extLst>
                <a:ext uri="{FF2B5EF4-FFF2-40B4-BE49-F238E27FC236}">
                  <a16:creationId xmlns="" xmlns:a16="http://schemas.microsoft.com/office/drawing/2014/main" id="{3B823BA6-81A1-4072-87DB-380D65BED8F7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Shape 343">
              <a:extLst>
                <a:ext uri="{FF2B5EF4-FFF2-40B4-BE49-F238E27FC236}">
                  <a16:creationId xmlns="" xmlns:a16="http://schemas.microsoft.com/office/drawing/2014/main" id="{FA7AB8E4-CCB4-45AC-A3C8-55E56E72D28B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Shape 344">
              <a:extLst>
                <a:ext uri="{FF2B5EF4-FFF2-40B4-BE49-F238E27FC236}">
                  <a16:creationId xmlns="" xmlns:a16="http://schemas.microsoft.com/office/drawing/2014/main" id="{7D5ED831-6992-4ED9-84C5-F601C6D56FAE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Shape 345">
              <a:extLst>
                <a:ext uri="{FF2B5EF4-FFF2-40B4-BE49-F238E27FC236}">
                  <a16:creationId xmlns="" xmlns:a16="http://schemas.microsoft.com/office/drawing/2014/main" id="{88EDBAD9-D2CF-4945-A144-65DCE9FAD02E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Shape 346">
              <a:extLst>
                <a:ext uri="{FF2B5EF4-FFF2-40B4-BE49-F238E27FC236}">
                  <a16:creationId xmlns="" xmlns:a16="http://schemas.microsoft.com/office/drawing/2014/main" id="{EBAD2652-4158-464C-B613-B9537AF8D135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Shape 347">
              <a:extLst>
                <a:ext uri="{FF2B5EF4-FFF2-40B4-BE49-F238E27FC236}">
                  <a16:creationId xmlns="" xmlns:a16="http://schemas.microsoft.com/office/drawing/2014/main" id="{77A5A350-C64C-4AE3-B908-31A5E5295CCC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Shape 348">
              <a:extLst>
                <a:ext uri="{FF2B5EF4-FFF2-40B4-BE49-F238E27FC236}">
                  <a16:creationId xmlns="" xmlns:a16="http://schemas.microsoft.com/office/drawing/2014/main" id="{C805BFAF-ACC4-4219-A834-E098635D22FE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Shape 349">
              <a:extLst>
                <a:ext uri="{FF2B5EF4-FFF2-40B4-BE49-F238E27FC236}">
                  <a16:creationId xmlns="" xmlns:a16="http://schemas.microsoft.com/office/drawing/2014/main" id="{6E0D9287-8A3E-44E6-BB6C-C6FE1D25AFDA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Shape 350">
              <a:extLst>
                <a:ext uri="{FF2B5EF4-FFF2-40B4-BE49-F238E27FC236}">
                  <a16:creationId xmlns="" xmlns:a16="http://schemas.microsoft.com/office/drawing/2014/main" id="{A679F4F3-78AE-4F6D-A6FE-BA1B0EA71858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Shape 351">
              <a:extLst>
                <a:ext uri="{FF2B5EF4-FFF2-40B4-BE49-F238E27FC236}">
                  <a16:creationId xmlns="" xmlns:a16="http://schemas.microsoft.com/office/drawing/2014/main" id="{CD5108F0-69C8-419C-8D09-D649E4F33213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Shape 352">
              <a:extLst>
                <a:ext uri="{FF2B5EF4-FFF2-40B4-BE49-F238E27FC236}">
                  <a16:creationId xmlns="" xmlns:a16="http://schemas.microsoft.com/office/drawing/2014/main" id="{967A0FDE-44EF-4F7D-BCDB-FCA1372C9A3B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Shape 353">
              <a:extLst>
                <a:ext uri="{FF2B5EF4-FFF2-40B4-BE49-F238E27FC236}">
                  <a16:creationId xmlns="" xmlns:a16="http://schemas.microsoft.com/office/drawing/2014/main" id="{1C421B82-BB4F-41B4-9738-02A417074C17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1" name="Shape 206">
            <a:extLst>
              <a:ext uri="{FF2B5EF4-FFF2-40B4-BE49-F238E27FC236}">
                <a16:creationId xmlns="" xmlns:a16="http://schemas.microsoft.com/office/drawing/2014/main" id="{9FFA0568-2C66-471E-B07D-251C832649FD}"/>
              </a:ext>
            </a:extLst>
          </p:cNvPr>
          <p:cNvSpPr txBox="1"/>
          <p:nvPr/>
        </p:nvSpPr>
        <p:spPr>
          <a:xfrm>
            <a:off x="10764823" y="4667699"/>
            <a:ext cx="9146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b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Petrova</a:t>
            </a:r>
            <a:endParaRPr sz="14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Shape 446">
            <a:extLst>
              <a:ext uri="{FF2B5EF4-FFF2-40B4-BE49-F238E27FC236}">
                <a16:creationId xmlns="" xmlns:a16="http://schemas.microsoft.com/office/drawing/2014/main" id="{1D7B7659-9AFA-4012-8BA2-40F4B0969C1E}"/>
              </a:ext>
            </a:extLst>
          </p:cNvPr>
          <p:cNvSpPr txBox="1"/>
          <p:nvPr/>
        </p:nvSpPr>
        <p:spPr>
          <a:xfrm>
            <a:off x="6022090" y="4641017"/>
            <a:ext cx="1001016" cy="2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400" dirty="0" err="1" smtClean="0">
                <a:solidFill>
                  <a:srgbClr val="3F3F3F"/>
                </a:solidFill>
              </a:rPr>
              <a:t>Botiza</a:t>
            </a:r>
            <a:endParaRPr lang="en-US" sz="1400" dirty="0">
              <a:solidFill>
                <a:srgbClr val="3F3F3F"/>
              </a:solidFill>
            </a:endParaRPr>
          </a:p>
        </p:txBody>
      </p:sp>
      <p:grpSp>
        <p:nvGrpSpPr>
          <p:cNvPr id="893" name="Shape 354"/>
          <p:cNvGrpSpPr/>
          <p:nvPr/>
        </p:nvGrpSpPr>
        <p:grpSpPr>
          <a:xfrm>
            <a:off x="6491559" y="3736567"/>
            <a:ext cx="308354" cy="467762"/>
            <a:chOff x="3941763" y="2605088"/>
            <a:chExt cx="1778000" cy="2697162"/>
          </a:xfrm>
        </p:grpSpPr>
        <p:sp>
          <p:nvSpPr>
            <p:cNvPr id="894" name="Shape 355"/>
            <p:cNvSpPr/>
            <p:nvPr/>
          </p:nvSpPr>
          <p:spPr>
            <a:xfrm>
              <a:off x="3941763" y="4086225"/>
              <a:ext cx="1778000" cy="1216025"/>
            </a:xfrm>
            <a:custGeom>
              <a:avLst/>
              <a:gdLst/>
              <a:ahLst/>
              <a:cxnLst/>
              <a:rect l="0" t="0" r="0" b="0"/>
              <a:pathLst>
                <a:path w="1120" h="766" extrusionOk="0">
                  <a:moveTo>
                    <a:pt x="892" y="0"/>
                  </a:moveTo>
                  <a:lnTo>
                    <a:pt x="894" y="3"/>
                  </a:lnTo>
                  <a:lnTo>
                    <a:pt x="902" y="13"/>
                  </a:lnTo>
                  <a:lnTo>
                    <a:pt x="911" y="30"/>
                  </a:lnTo>
                  <a:lnTo>
                    <a:pt x="924" y="52"/>
                  </a:lnTo>
                  <a:lnTo>
                    <a:pt x="941" y="78"/>
                  </a:lnTo>
                  <a:lnTo>
                    <a:pt x="958" y="110"/>
                  </a:lnTo>
                  <a:lnTo>
                    <a:pt x="976" y="145"/>
                  </a:lnTo>
                  <a:lnTo>
                    <a:pt x="995" y="182"/>
                  </a:lnTo>
                  <a:lnTo>
                    <a:pt x="1026" y="255"/>
                  </a:lnTo>
                  <a:lnTo>
                    <a:pt x="1054" y="333"/>
                  </a:lnTo>
                  <a:lnTo>
                    <a:pt x="1077" y="416"/>
                  </a:lnTo>
                  <a:lnTo>
                    <a:pt x="1095" y="498"/>
                  </a:lnTo>
                  <a:lnTo>
                    <a:pt x="1110" y="581"/>
                  </a:lnTo>
                  <a:lnTo>
                    <a:pt x="1120" y="660"/>
                  </a:lnTo>
                  <a:lnTo>
                    <a:pt x="1118" y="665"/>
                  </a:lnTo>
                  <a:lnTo>
                    <a:pt x="1110" y="677"/>
                  </a:lnTo>
                  <a:lnTo>
                    <a:pt x="1094" y="692"/>
                  </a:lnTo>
                  <a:lnTo>
                    <a:pt x="1069" y="705"/>
                  </a:lnTo>
                  <a:lnTo>
                    <a:pt x="1038" y="718"/>
                  </a:lnTo>
                  <a:lnTo>
                    <a:pt x="999" y="731"/>
                  </a:lnTo>
                  <a:lnTo>
                    <a:pt x="950" y="740"/>
                  </a:lnTo>
                  <a:lnTo>
                    <a:pt x="894" y="749"/>
                  </a:lnTo>
                  <a:lnTo>
                    <a:pt x="827" y="757"/>
                  </a:lnTo>
                  <a:lnTo>
                    <a:pt x="783" y="761"/>
                  </a:lnTo>
                  <a:lnTo>
                    <a:pt x="762" y="761"/>
                  </a:lnTo>
                  <a:lnTo>
                    <a:pt x="701" y="764"/>
                  </a:lnTo>
                  <a:lnTo>
                    <a:pt x="634" y="766"/>
                  </a:lnTo>
                  <a:lnTo>
                    <a:pt x="496" y="766"/>
                  </a:lnTo>
                  <a:lnTo>
                    <a:pt x="449" y="764"/>
                  </a:lnTo>
                  <a:lnTo>
                    <a:pt x="421" y="764"/>
                  </a:lnTo>
                  <a:lnTo>
                    <a:pt x="360" y="761"/>
                  </a:lnTo>
                  <a:lnTo>
                    <a:pt x="302" y="757"/>
                  </a:lnTo>
                  <a:lnTo>
                    <a:pt x="252" y="751"/>
                  </a:lnTo>
                  <a:lnTo>
                    <a:pt x="241" y="751"/>
                  </a:lnTo>
                  <a:lnTo>
                    <a:pt x="241" y="749"/>
                  </a:lnTo>
                  <a:lnTo>
                    <a:pt x="229" y="749"/>
                  </a:lnTo>
                  <a:lnTo>
                    <a:pt x="224" y="747"/>
                  </a:lnTo>
                  <a:lnTo>
                    <a:pt x="222" y="747"/>
                  </a:lnTo>
                  <a:lnTo>
                    <a:pt x="164" y="738"/>
                  </a:lnTo>
                  <a:lnTo>
                    <a:pt x="116" y="727"/>
                  </a:lnTo>
                  <a:lnTo>
                    <a:pt x="77" y="714"/>
                  </a:lnTo>
                  <a:lnTo>
                    <a:pt x="45" y="701"/>
                  </a:lnTo>
                  <a:lnTo>
                    <a:pt x="23" y="686"/>
                  </a:lnTo>
                  <a:lnTo>
                    <a:pt x="6" y="669"/>
                  </a:lnTo>
                  <a:lnTo>
                    <a:pt x="4" y="665"/>
                  </a:lnTo>
                  <a:lnTo>
                    <a:pt x="2" y="664"/>
                  </a:lnTo>
                  <a:lnTo>
                    <a:pt x="2" y="660"/>
                  </a:lnTo>
                  <a:lnTo>
                    <a:pt x="0" y="658"/>
                  </a:lnTo>
                  <a:lnTo>
                    <a:pt x="8" y="574"/>
                  </a:lnTo>
                  <a:lnTo>
                    <a:pt x="23" y="486"/>
                  </a:lnTo>
                  <a:lnTo>
                    <a:pt x="45" y="401"/>
                  </a:lnTo>
                  <a:lnTo>
                    <a:pt x="66" y="335"/>
                  </a:lnTo>
                  <a:lnTo>
                    <a:pt x="84" y="279"/>
                  </a:lnTo>
                  <a:lnTo>
                    <a:pt x="103" y="233"/>
                  </a:lnTo>
                  <a:lnTo>
                    <a:pt x="120" y="194"/>
                  </a:lnTo>
                  <a:lnTo>
                    <a:pt x="135" y="162"/>
                  </a:lnTo>
                  <a:lnTo>
                    <a:pt x="148" y="134"/>
                  </a:lnTo>
                  <a:lnTo>
                    <a:pt x="159" y="112"/>
                  </a:lnTo>
                  <a:lnTo>
                    <a:pt x="170" y="91"/>
                  </a:lnTo>
                  <a:lnTo>
                    <a:pt x="179" y="72"/>
                  </a:lnTo>
                  <a:lnTo>
                    <a:pt x="187" y="52"/>
                  </a:lnTo>
                  <a:lnTo>
                    <a:pt x="192" y="31"/>
                  </a:lnTo>
                  <a:lnTo>
                    <a:pt x="198" y="31"/>
                  </a:lnTo>
                  <a:lnTo>
                    <a:pt x="215" y="33"/>
                  </a:lnTo>
                  <a:lnTo>
                    <a:pt x="237" y="35"/>
                  </a:lnTo>
                  <a:lnTo>
                    <a:pt x="265" y="37"/>
                  </a:lnTo>
                  <a:lnTo>
                    <a:pt x="297" y="39"/>
                  </a:lnTo>
                  <a:lnTo>
                    <a:pt x="326" y="41"/>
                  </a:lnTo>
                  <a:lnTo>
                    <a:pt x="354" y="41"/>
                  </a:lnTo>
                  <a:lnTo>
                    <a:pt x="354" y="43"/>
                  </a:lnTo>
                  <a:lnTo>
                    <a:pt x="431" y="43"/>
                  </a:lnTo>
                  <a:lnTo>
                    <a:pt x="485" y="41"/>
                  </a:lnTo>
                  <a:lnTo>
                    <a:pt x="544" y="39"/>
                  </a:lnTo>
                  <a:lnTo>
                    <a:pt x="678" y="31"/>
                  </a:lnTo>
                  <a:lnTo>
                    <a:pt x="747" y="24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D9E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Shape 356"/>
            <p:cNvSpPr/>
            <p:nvPr/>
          </p:nvSpPr>
          <p:spPr>
            <a:xfrm>
              <a:off x="4043363" y="2641600"/>
              <a:ext cx="1385887" cy="1322388"/>
            </a:xfrm>
            <a:custGeom>
              <a:avLst/>
              <a:gdLst/>
              <a:ahLst/>
              <a:cxnLst/>
              <a:rect l="0" t="0" r="0" b="0"/>
              <a:pathLst>
                <a:path w="873" h="833" extrusionOk="0">
                  <a:moveTo>
                    <a:pt x="346" y="0"/>
                  </a:moveTo>
                  <a:lnTo>
                    <a:pt x="400" y="0"/>
                  </a:lnTo>
                  <a:lnTo>
                    <a:pt x="456" y="9"/>
                  </a:lnTo>
                  <a:lnTo>
                    <a:pt x="514" y="24"/>
                  </a:lnTo>
                  <a:lnTo>
                    <a:pt x="571" y="44"/>
                  </a:lnTo>
                  <a:lnTo>
                    <a:pt x="605" y="58"/>
                  </a:lnTo>
                  <a:lnTo>
                    <a:pt x="640" y="69"/>
                  </a:lnTo>
                  <a:lnTo>
                    <a:pt x="672" y="80"/>
                  </a:lnTo>
                  <a:lnTo>
                    <a:pt x="702" y="95"/>
                  </a:lnTo>
                  <a:lnTo>
                    <a:pt x="730" y="113"/>
                  </a:lnTo>
                  <a:lnTo>
                    <a:pt x="754" y="138"/>
                  </a:lnTo>
                  <a:lnTo>
                    <a:pt x="787" y="186"/>
                  </a:lnTo>
                  <a:lnTo>
                    <a:pt x="815" y="237"/>
                  </a:lnTo>
                  <a:lnTo>
                    <a:pt x="838" y="291"/>
                  </a:lnTo>
                  <a:lnTo>
                    <a:pt x="854" y="347"/>
                  </a:lnTo>
                  <a:lnTo>
                    <a:pt x="868" y="401"/>
                  </a:lnTo>
                  <a:lnTo>
                    <a:pt x="873" y="457"/>
                  </a:lnTo>
                  <a:lnTo>
                    <a:pt x="871" y="509"/>
                  </a:lnTo>
                  <a:lnTo>
                    <a:pt x="864" y="559"/>
                  </a:lnTo>
                  <a:lnTo>
                    <a:pt x="851" y="604"/>
                  </a:lnTo>
                  <a:lnTo>
                    <a:pt x="823" y="658"/>
                  </a:lnTo>
                  <a:lnTo>
                    <a:pt x="787" y="705"/>
                  </a:lnTo>
                  <a:lnTo>
                    <a:pt x="746" y="744"/>
                  </a:lnTo>
                  <a:lnTo>
                    <a:pt x="700" y="777"/>
                  </a:lnTo>
                  <a:lnTo>
                    <a:pt x="648" y="802"/>
                  </a:lnTo>
                  <a:lnTo>
                    <a:pt x="592" y="820"/>
                  </a:lnTo>
                  <a:lnTo>
                    <a:pt x="532" y="830"/>
                  </a:lnTo>
                  <a:lnTo>
                    <a:pt x="471" y="833"/>
                  </a:lnTo>
                  <a:lnTo>
                    <a:pt x="408" y="828"/>
                  </a:lnTo>
                  <a:lnTo>
                    <a:pt x="344" y="815"/>
                  </a:lnTo>
                  <a:lnTo>
                    <a:pt x="281" y="792"/>
                  </a:lnTo>
                  <a:lnTo>
                    <a:pt x="233" y="768"/>
                  </a:lnTo>
                  <a:lnTo>
                    <a:pt x="186" y="736"/>
                  </a:lnTo>
                  <a:lnTo>
                    <a:pt x="143" y="703"/>
                  </a:lnTo>
                  <a:lnTo>
                    <a:pt x="106" y="667"/>
                  </a:lnTo>
                  <a:lnTo>
                    <a:pt x="84" y="637"/>
                  </a:lnTo>
                  <a:lnTo>
                    <a:pt x="69" y="606"/>
                  </a:lnTo>
                  <a:lnTo>
                    <a:pt x="57" y="572"/>
                  </a:lnTo>
                  <a:lnTo>
                    <a:pt x="43" y="501"/>
                  </a:lnTo>
                  <a:lnTo>
                    <a:pt x="35" y="468"/>
                  </a:lnTo>
                  <a:lnTo>
                    <a:pt x="22" y="427"/>
                  </a:lnTo>
                  <a:lnTo>
                    <a:pt x="11" y="388"/>
                  </a:lnTo>
                  <a:lnTo>
                    <a:pt x="3" y="348"/>
                  </a:lnTo>
                  <a:lnTo>
                    <a:pt x="0" y="307"/>
                  </a:lnTo>
                  <a:lnTo>
                    <a:pt x="3" y="266"/>
                  </a:lnTo>
                  <a:lnTo>
                    <a:pt x="17" y="223"/>
                  </a:lnTo>
                  <a:lnTo>
                    <a:pt x="43" y="171"/>
                  </a:lnTo>
                  <a:lnTo>
                    <a:pt x="72" y="127"/>
                  </a:lnTo>
                  <a:lnTo>
                    <a:pt x="110" y="89"/>
                  </a:lnTo>
                  <a:lnTo>
                    <a:pt x="149" y="58"/>
                  </a:lnTo>
                  <a:lnTo>
                    <a:pt x="193" y="33"/>
                  </a:lnTo>
                  <a:lnTo>
                    <a:pt x="242" y="15"/>
                  </a:lnTo>
                  <a:lnTo>
                    <a:pt x="292" y="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Shape 357"/>
            <p:cNvSpPr/>
            <p:nvPr/>
          </p:nvSpPr>
          <p:spPr>
            <a:xfrm>
              <a:off x="4152900" y="2676525"/>
              <a:ext cx="1228725" cy="1190625"/>
            </a:xfrm>
            <a:custGeom>
              <a:avLst/>
              <a:gdLst/>
              <a:ahLst/>
              <a:cxnLst/>
              <a:rect l="0" t="0" r="0" b="0"/>
              <a:pathLst>
                <a:path w="774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3" y="15"/>
                  </a:lnTo>
                  <a:lnTo>
                    <a:pt x="529" y="34"/>
                  </a:lnTo>
                  <a:lnTo>
                    <a:pt x="581" y="62"/>
                  </a:lnTo>
                  <a:lnTo>
                    <a:pt x="627" y="97"/>
                  </a:lnTo>
                  <a:lnTo>
                    <a:pt x="668" y="140"/>
                  </a:lnTo>
                  <a:lnTo>
                    <a:pt x="704" y="187"/>
                  </a:lnTo>
                  <a:lnTo>
                    <a:pt x="731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4" y="401"/>
                  </a:lnTo>
                  <a:lnTo>
                    <a:pt x="774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3" y="673"/>
                  </a:lnTo>
                  <a:lnTo>
                    <a:pt x="622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6" y="748"/>
                  </a:lnTo>
                  <a:lnTo>
                    <a:pt x="424" y="750"/>
                  </a:lnTo>
                  <a:lnTo>
                    <a:pt x="368" y="746"/>
                  </a:lnTo>
                  <a:lnTo>
                    <a:pt x="314" y="733"/>
                  </a:lnTo>
                  <a:lnTo>
                    <a:pt x="258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5" y="507"/>
                  </a:lnTo>
                  <a:lnTo>
                    <a:pt x="15" y="453"/>
                  </a:lnTo>
                  <a:lnTo>
                    <a:pt x="2" y="395"/>
                  </a:lnTo>
                  <a:lnTo>
                    <a:pt x="0" y="338"/>
                  </a:lnTo>
                  <a:lnTo>
                    <a:pt x="7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2" y="127"/>
                  </a:lnTo>
                  <a:lnTo>
                    <a:pt x="119" y="90"/>
                  </a:lnTo>
                  <a:lnTo>
                    <a:pt x="162" y="58"/>
                  </a:lnTo>
                  <a:lnTo>
                    <a:pt x="208" y="34"/>
                  </a:lnTo>
                  <a:lnTo>
                    <a:pt x="257" y="15"/>
                  </a:lnTo>
                  <a:lnTo>
                    <a:pt x="30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Shape 358"/>
            <p:cNvSpPr/>
            <p:nvPr/>
          </p:nvSpPr>
          <p:spPr>
            <a:xfrm>
              <a:off x="4022725" y="2628900"/>
              <a:ext cx="1211262" cy="1098550"/>
            </a:xfrm>
            <a:custGeom>
              <a:avLst/>
              <a:gdLst/>
              <a:ahLst/>
              <a:cxnLst/>
              <a:rect l="0" t="0" r="0" b="0"/>
              <a:pathLst>
                <a:path w="763" h="692" extrusionOk="0">
                  <a:moveTo>
                    <a:pt x="411" y="0"/>
                  </a:moveTo>
                  <a:lnTo>
                    <a:pt x="475" y="4"/>
                  </a:lnTo>
                  <a:lnTo>
                    <a:pt x="540" y="17"/>
                  </a:lnTo>
                  <a:lnTo>
                    <a:pt x="603" y="38"/>
                  </a:lnTo>
                  <a:lnTo>
                    <a:pt x="648" y="60"/>
                  </a:lnTo>
                  <a:lnTo>
                    <a:pt x="683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3" y="164"/>
                  </a:lnTo>
                  <a:lnTo>
                    <a:pt x="759" y="207"/>
                  </a:lnTo>
                  <a:lnTo>
                    <a:pt x="748" y="245"/>
                  </a:lnTo>
                  <a:lnTo>
                    <a:pt x="732" y="274"/>
                  </a:lnTo>
                  <a:lnTo>
                    <a:pt x="709" y="300"/>
                  </a:lnTo>
                  <a:lnTo>
                    <a:pt x="681" y="321"/>
                  </a:lnTo>
                  <a:lnTo>
                    <a:pt x="650" y="336"/>
                  </a:lnTo>
                  <a:lnTo>
                    <a:pt x="614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4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2" y="342"/>
                  </a:lnTo>
                  <a:lnTo>
                    <a:pt x="244" y="338"/>
                  </a:lnTo>
                  <a:lnTo>
                    <a:pt x="232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6" y="539"/>
                  </a:lnTo>
                  <a:lnTo>
                    <a:pt x="225" y="578"/>
                  </a:lnTo>
                  <a:lnTo>
                    <a:pt x="210" y="612"/>
                  </a:lnTo>
                  <a:lnTo>
                    <a:pt x="192" y="640"/>
                  </a:lnTo>
                  <a:lnTo>
                    <a:pt x="173" y="662"/>
                  </a:lnTo>
                  <a:lnTo>
                    <a:pt x="152" y="679"/>
                  </a:lnTo>
                  <a:lnTo>
                    <a:pt x="134" y="692"/>
                  </a:lnTo>
                  <a:lnTo>
                    <a:pt x="113" y="666"/>
                  </a:lnTo>
                  <a:lnTo>
                    <a:pt x="98" y="636"/>
                  </a:lnTo>
                  <a:lnTo>
                    <a:pt x="76" y="573"/>
                  </a:lnTo>
                  <a:lnTo>
                    <a:pt x="65" y="543"/>
                  </a:lnTo>
                  <a:lnTo>
                    <a:pt x="28" y="465"/>
                  </a:lnTo>
                  <a:lnTo>
                    <a:pt x="13" y="427"/>
                  </a:lnTo>
                  <a:lnTo>
                    <a:pt x="2" y="388"/>
                  </a:lnTo>
                  <a:lnTo>
                    <a:pt x="0" y="345"/>
                  </a:lnTo>
                  <a:lnTo>
                    <a:pt x="9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0" y="66"/>
                  </a:lnTo>
                  <a:lnTo>
                    <a:pt x="234" y="38"/>
                  </a:lnTo>
                  <a:lnTo>
                    <a:pt x="290" y="17"/>
                  </a:lnTo>
                  <a:lnTo>
                    <a:pt x="350" y="4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Shape 359"/>
            <p:cNvSpPr/>
            <p:nvPr/>
          </p:nvSpPr>
          <p:spPr>
            <a:xfrm>
              <a:off x="4019550" y="2605088"/>
              <a:ext cx="1220787" cy="1101725"/>
            </a:xfrm>
            <a:custGeom>
              <a:avLst/>
              <a:gdLst/>
              <a:ahLst/>
              <a:cxnLst/>
              <a:rect l="0" t="0" r="0" b="0"/>
              <a:pathLst>
                <a:path w="769" h="694" extrusionOk="0">
                  <a:moveTo>
                    <a:pt x="385" y="0"/>
                  </a:moveTo>
                  <a:lnTo>
                    <a:pt x="443" y="2"/>
                  </a:lnTo>
                  <a:lnTo>
                    <a:pt x="501" y="12"/>
                  </a:lnTo>
                  <a:lnTo>
                    <a:pt x="557" y="26"/>
                  </a:lnTo>
                  <a:lnTo>
                    <a:pt x="613" y="47"/>
                  </a:lnTo>
                  <a:lnTo>
                    <a:pt x="657" y="67"/>
                  </a:lnTo>
                  <a:lnTo>
                    <a:pt x="693" y="86"/>
                  </a:lnTo>
                  <a:lnTo>
                    <a:pt x="721" y="109"/>
                  </a:lnTo>
                  <a:lnTo>
                    <a:pt x="747" y="133"/>
                  </a:lnTo>
                  <a:lnTo>
                    <a:pt x="769" y="161"/>
                  </a:lnTo>
                  <a:lnTo>
                    <a:pt x="765" y="204"/>
                  </a:lnTo>
                  <a:lnTo>
                    <a:pt x="754" y="241"/>
                  </a:lnTo>
                  <a:lnTo>
                    <a:pt x="737" y="271"/>
                  </a:lnTo>
                  <a:lnTo>
                    <a:pt x="715" y="297"/>
                  </a:lnTo>
                  <a:lnTo>
                    <a:pt x="687" y="317"/>
                  </a:lnTo>
                  <a:lnTo>
                    <a:pt x="655" y="332"/>
                  </a:lnTo>
                  <a:lnTo>
                    <a:pt x="620" y="345"/>
                  </a:lnTo>
                  <a:lnTo>
                    <a:pt x="581" y="353"/>
                  </a:lnTo>
                  <a:lnTo>
                    <a:pt x="542" y="358"/>
                  </a:lnTo>
                  <a:lnTo>
                    <a:pt x="503" y="360"/>
                  </a:lnTo>
                  <a:lnTo>
                    <a:pt x="462" y="360"/>
                  </a:lnTo>
                  <a:lnTo>
                    <a:pt x="423" y="358"/>
                  </a:lnTo>
                  <a:lnTo>
                    <a:pt x="385" y="357"/>
                  </a:lnTo>
                  <a:lnTo>
                    <a:pt x="350" y="353"/>
                  </a:lnTo>
                  <a:lnTo>
                    <a:pt x="316" y="347"/>
                  </a:lnTo>
                  <a:lnTo>
                    <a:pt x="288" y="342"/>
                  </a:lnTo>
                  <a:lnTo>
                    <a:pt x="266" y="338"/>
                  </a:lnTo>
                  <a:lnTo>
                    <a:pt x="248" y="334"/>
                  </a:lnTo>
                  <a:lnTo>
                    <a:pt x="236" y="332"/>
                  </a:lnTo>
                  <a:lnTo>
                    <a:pt x="233" y="330"/>
                  </a:lnTo>
                  <a:lnTo>
                    <a:pt x="246" y="392"/>
                  </a:lnTo>
                  <a:lnTo>
                    <a:pt x="251" y="448"/>
                  </a:lnTo>
                  <a:lnTo>
                    <a:pt x="249" y="498"/>
                  </a:lnTo>
                  <a:lnTo>
                    <a:pt x="242" y="541"/>
                  </a:lnTo>
                  <a:lnTo>
                    <a:pt x="231" y="580"/>
                  </a:lnTo>
                  <a:lnTo>
                    <a:pt x="216" y="612"/>
                  </a:lnTo>
                  <a:lnTo>
                    <a:pt x="199" y="640"/>
                  </a:lnTo>
                  <a:lnTo>
                    <a:pt x="180" y="660"/>
                  </a:lnTo>
                  <a:lnTo>
                    <a:pt x="160" y="677"/>
                  </a:lnTo>
                  <a:lnTo>
                    <a:pt x="141" y="688"/>
                  </a:lnTo>
                  <a:lnTo>
                    <a:pt x="123" y="694"/>
                  </a:lnTo>
                  <a:lnTo>
                    <a:pt x="78" y="640"/>
                  </a:lnTo>
                  <a:lnTo>
                    <a:pt x="43" y="578"/>
                  </a:lnTo>
                  <a:lnTo>
                    <a:pt x="17" y="513"/>
                  </a:lnTo>
                  <a:lnTo>
                    <a:pt x="4" y="444"/>
                  </a:lnTo>
                  <a:lnTo>
                    <a:pt x="0" y="371"/>
                  </a:lnTo>
                  <a:lnTo>
                    <a:pt x="9" y="299"/>
                  </a:lnTo>
                  <a:lnTo>
                    <a:pt x="32" y="222"/>
                  </a:lnTo>
                  <a:lnTo>
                    <a:pt x="48" y="187"/>
                  </a:lnTo>
                  <a:lnTo>
                    <a:pt x="67" y="159"/>
                  </a:lnTo>
                  <a:lnTo>
                    <a:pt x="84" y="138"/>
                  </a:lnTo>
                  <a:lnTo>
                    <a:pt x="99" y="125"/>
                  </a:lnTo>
                  <a:lnTo>
                    <a:pt x="108" y="116"/>
                  </a:lnTo>
                  <a:lnTo>
                    <a:pt x="112" y="114"/>
                  </a:lnTo>
                  <a:lnTo>
                    <a:pt x="123" y="101"/>
                  </a:lnTo>
                  <a:lnTo>
                    <a:pt x="140" y="84"/>
                  </a:lnTo>
                  <a:lnTo>
                    <a:pt x="158" y="67"/>
                  </a:lnTo>
                  <a:lnTo>
                    <a:pt x="179" y="53"/>
                  </a:lnTo>
                  <a:lnTo>
                    <a:pt x="225" y="30"/>
                  </a:lnTo>
                  <a:lnTo>
                    <a:pt x="275" y="13"/>
                  </a:lnTo>
                  <a:lnTo>
                    <a:pt x="329" y="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Shape 360"/>
            <p:cNvSpPr/>
            <p:nvPr/>
          </p:nvSpPr>
          <p:spPr>
            <a:xfrm>
              <a:off x="4699000" y="4138613"/>
              <a:ext cx="277812" cy="169863"/>
            </a:xfrm>
            <a:custGeom>
              <a:avLst/>
              <a:gdLst/>
              <a:ahLst/>
              <a:cxnLst/>
              <a:rect l="0" t="0" r="0" b="0"/>
              <a:pathLst>
                <a:path w="175" h="107" extrusionOk="0">
                  <a:moveTo>
                    <a:pt x="175" y="0"/>
                  </a:moveTo>
                  <a:lnTo>
                    <a:pt x="138" y="105"/>
                  </a:lnTo>
                  <a:lnTo>
                    <a:pt x="91" y="107"/>
                  </a:lnTo>
                  <a:lnTo>
                    <a:pt x="0" y="8"/>
                  </a:lnTo>
                  <a:lnTo>
                    <a:pt x="84" y="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Shape 361"/>
            <p:cNvSpPr/>
            <p:nvPr/>
          </p:nvSpPr>
          <p:spPr>
            <a:xfrm>
              <a:off x="4832350" y="4278313"/>
              <a:ext cx="250825" cy="965200"/>
            </a:xfrm>
            <a:custGeom>
              <a:avLst/>
              <a:gdLst/>
              <a:ahLst/>
              <a:cxnLst/>
              <a:rect l="0" t="0" r="0" b="0"/>
              <a:pathLst>
                <a:path w="158" h="608" extrusionOk="0">
                  <a:moveTo>
                    <a:pt x="48" y="0"/>
                  </a:moveTo>
                  <a:lnTo>
                    <a:pt x="65" y="56"/>
                  </a:lnTo>
                  <a:lnTo>
                    <a:pt x="82" y="116"/>
                  </a:lnTo>
                  <a:lnTo>
                    <a:pt x="108" y="231"/>
                  </a:lnTo>
                  <a:lnTo>
                    <a:pt x="119" y="287"/>
                  </a:lnTo>
                  <a:lnTo>
                    <a:pt x="130" y="339"/>
                  </a:lnTo>
                  <a:lnTo>
                    <a:pt x="138" y="386"/>
                  </a:lnTo>
                  <a:lnTo>
                    <a:pt x="145" y="427"/>
                  </a:lnTo>
                  <a:lnTo>
                    <a:pt x="151" y="462"/>
                  </a:lnTo>
                  <a:lnTo>
                    <a:pt x="155" y="488"/>
                  </a:lnTo>
                  <a:lnTo>
                    <a:pt x="158" y="505"/>
                  </a:lnTo>
                  <a:lnTo>
                    <a:pt x="158" y="511"/>
                  </a:lnTo>
                  <a:lnTo>
                    <a:pt x="82" y="608"/>
                  </a:lnTo>
                  <a:lnTo>
                    <a:pt x="0" y="520"/>
                  </a:lnTo>
                  <a:lnTo>
                    <a:pt x="4" y="470"/>
                  </a:lnTo>
                  <a:lnTo>
                    <a:pt x="6" y="416"/>
                  </a:lnTo>
                  <a:lnTo>
                    <a:pt x="7" y="360"/>
                  </a:lnTo>
                  <a:lnTo>
                    <a:pt x="7" y="246"/>
                  </a:lnTo>
                  <a:lnTo>
                    <a:pt x="9" y="192"/>
                  </a:lnTo>
                  <a:lnTo>
                    <a:pt x="9" y="95"/>
                  </a:lnTo>
                  <a:lnTo>
                    <a:pt x="7" y="58"/>
                  </a:lnTo>
                  <a:lnTo>
                    <a:pt x="7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Shape 362"/>
            <p:cNvSpPr/>
            <p:nvPr/>
          </p:nvSpPr>
          <p:spPr>
            <a:xfrm>
              <a:off x="42291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0" y="0"/>
                  </a:moveTo>
                  <a:lnTo>
                    <a:pt x="415" y="2"/>
                  </a:lnTo>
                  <a:lnTo>
                    <a:pt x="430" y="5"/>
                  </a:lnTo>
                  <a:lnTo>
                    <a:pt x="451" y="11"/>
                  </a:lnTo>
                  <a:lnTo>
                    <a:pt x="475" y="20"/>
                  </a:lnTo>
                  <a:lnTo>
                    <a:pt x="501" y="33"/>
                  </a:lnTo>
                  <a:lnTo>
                    <a:pt x="525" y="50"/>
                  </a:lnTo>
                  <a:lnTo>
                    <a:pt x="546" y="71"/>
                  </a:lnTo>
                  <a:lnTo>
                    <a:pt x="559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9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8" y="216"/>
                  </a:lnTo>
                  <a:lnTo>
                    <a:pt x="492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1" y="263"/>
                  </a:lnTo>
                  <a:lnTo>
                    <a:pt x="302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2" y="214"/>
                  </a:lnTo>
                  <a:lnTo>
                    <a:pt x="35" y="203"/>
                  </a:lnTo>
                  <a:lnTo>
                    <a:pt x="15" y="192"/>
                  </a:lnTo>
                  <a:lnTo>
                    <a:pt x="4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70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7" y="143"/>
                  </a:lnTo>
                  <a:lnTo>
                    <a:pt x="317" y="123"/>
                  </a:lnTo>
                  <a:lnTo>
                    <a:pt x="341" y="102"/>
                  </a:lnTo>
                  <a:lnTo>
                    <a:pt x="361" y="80"/>
                  </a:lnTo>
                  <a:lnTo>
                    <a:pt x="376" y="60"/>
                  </a:lnTo>
                  <a:lnTo>
                    <a:pt x="389" y="41"/>
                  </a:lnTo>
                  <a:lnTo>
                    <a:pt x="399" y="24"/>
                  </a:lnTo>
                  <a:lnTo>
                    <a:pt x="404" y="11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5C0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Shape 363"/>
            <p:cNvSpPr/>
            <p:nvPr/>
          </p:nvSpPr>
          <p:spPr>
            <a:xfrm>
              <a:off x="4781550" y="2857500"/>
              <a:ext cx="342900" cy="242888"/>
            </a:xfrm>
            <a:custGeom>
              <a:avLst/>
              <a:gdLst/>
              <a:ahLst/>
              <a:cxnLst/>
              <a:rect l="0" t="0" r="0" b="0"/>
              <a:pathLst>
                <a:path w="216" h="153" extrusionOk="0">
                  <a:moveTo>
                    <a:pt x="6" y="153"/>
                  </a:moveTo>
                  <a:lnTo>
                    <a:pt x="0" y="153"/>
                  </a:lnTo>
                  <a:lnTo>
                    <a:pt x="6" y="153"/>
                  </a:lnTo>
                  <a:close/>
                  <a:moveTo>
                    <a:pt x="214" y="0"/>
                  </a:moveTo>
                  <a:lnTo>
                    <a:pt x="214" y="2"/>
                  </a:lnTo>
                  <a:lnTo>
                    <a:pt x="216" y="9"/>
                  </a:lnTo>
                  <a:lnTo>
                    <a:pt x="216" y="32"/>
                  </a:lnTo>
                  <a:lnTo>
                    <a:pt x="214" y="45"/>
                  </a:lnTo>
                  <a:lnTo>
                    <a:pt x="211" y="61"/>
                  </a:lnTo>
                  <a:lnTo>
                    <a:pt x="203" y="78"/>
                  </a:lnTo>
                  <a:lnTo>
                    <a:pt x="192" y="95"/>
                  </a:lnTo>
                  <a:lnTo>
                    <a:pt x="175" y="110"/>
                  </a:lnTo>
                  <a:lnTo>
                    <a:pt x="155" y="125"/>
                  </a:lnTo>
                  <a:lnTo>
                    <a:pt x="127" y="136"/>
                  </a:lnTo>
                  <a:lnTo>
                    <a:pt x="93" y="145"/>
                  </a:lnTo>
                  <a:lnTo>
                    <a:pt x="51" y="151"/>
                  </a:lnTo>
                  <a:lnTo>
                    <a:pt x="6" y="153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1" y="147"/>
                  </a:lnTo>
                  <a:lnTo>
                    <a:pt x="73" y="142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6" y="114"/>
                  </a:lnTo>
                  <a:lnTo>
                    <a:pt x="168" y="99"/>
                  </a:lnTo>
                  <a:lnTo>
                    <a:pt x="188" y="80"/>
                  </a:lnTo>
                  <a:lnTo>
                    <a:pt x="203" y="58"/>
                  </a:lnTo>
                  <a:lnTo>
                    <a:pt x="213" y="3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Shape 364"/>
            <p:cNvSpPr/>
            <p:nvPr/>
          </p:nvSpPr>
          <p:spPr>
            <a:xfrm>
              <a:off x="5291138" y="3011488"/>
              <a:ext cx="90487" cy="487363"/>
            </a:xfrm>
            <a:custGeom>
              <a:avLst/>
              <a:gdLst/>
              <a:ahLst/>
              <a:cxnLst/>
              <a:rect l="0" t="0" r="0" b="0"/>
              <a:pathLst>
                <a:path w="57" h="307" extrusionOk="0">
                  <a:moveTo>
                    <a:pt x="0" y="0"/>
                  </a:moveTo>
                  <a:lnTo>
                    <a:pt x="1" y="4"/>
                  </a:lnTo>
                  <a:lnTo>
                    <a:pt x="9" y="13"/>
                  </a:lnTo>
                  <a:lnTo>
                    <a:pt x="18" y="30"/>
                  </a:lnTo>
                  <a:lnTo>
                    <a:pt x="29" y="52"/>
                  </a:lnTo>
                  <a:lnTo>
                    <a:pt x="39" y="80"/>
                  </a:lnTo>
                  <a:lnTo>
                    <a:pt x="48" y="115"/>
                  </a:lnTo>
                  <a:lnTo>
                    <a:pt x="55" y="155"/>
                  </a:lnTo>
                  <a:lnTo>
                    <a:pt x="57" y="201"/>
                  </a:lnTo>
                  <a:lnTo>
                    <a:pt x="54" y="252"/>
                  </a:lnTo>
                  <a:lnTo>
                    <a:pt x="44" y="307"/>
                  </a:lnTo>
                  <a:lnTo>
                    <a:pt x="44" y="302"/>
                  </a:lnTo>
                  <a:lnTo>
                    <a:pt x="46" y="287"/>
                  </a:lnTo>
                  <a:lnTo>
                    <a:pt x="48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2" y="147"/>
                  </a:lnTo>
                  <a:lnTo>
                    <a:pt x="33" y="99"/>
                  </a:lnTo>
                  <a:lnTo>
                    <a:pt x="2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Shape 365"/>
            <p:cNvSpPr/>
            <p:nvPr/>
          </p:nvSpPr>
          <p:spPr>
            <a:xfrm>
              <a:off x="4311650" y="4719638"/>
              <a:ext cx="58737" cy="561975"/>
            </a:xfrm>
            <a:custGeom>
              <a:avLst/>
              <a:gdLst/>
              <a:ahLst/>
              <a:cxnLst/>
              <a:rect l="0" t="0" r="0" b="0"/>
              <a:pathLst>
                <a:path w="37" h="354" extrusionOk="0">
                  <a:moveTo>
                    <a:pt x="37" y="0"/>
                  </a:moveTo>
                  <a:lnTo>
                    <a:pt x="30" y="93"/>
                  </a:lnTo>
                  <a:lnTo>
                    <a:pt x="26" y="186"/>
                  </a:lnTo>
                  <a:lnTo>
                    <a:pt x="26" y="354"/>
                  </a:lnTo>
                  <a:lnTo>
                    <a:pt x="17" y="352"/>
                  </a:lnTo>
                  <a:lnTo>
                    <a:pt x="10" y="352"/>
                  </a:lnTo>
                  <a:lnTo>
                    <a:pt x="0" y="350"/>
                  </a:lnTo>
                  <a:lnTo>
                    <a:pt x="2" y="268"/>
                  </a:lnTo>
                  <a:lnTo>
                    <a:pt x="6" y="197"/>
                  </a:lnTo>
                  <a:lnTo>
                    <a:pt x="11" y="138"/>
                  </a:lnTo>
                  <a:lnTo>
                    <a:pt x="19" y="89"/>
                  </a:lnTo>
                  <a:lnTo>
                    <a:pt x="26" y="50"/>
                  </a:lnTo>
                  <a:lnTo>
                    <a:pt x="32" y="22"/>
                  </a:lnTo>
                  <a:lnTo>
                    <a:pt x="36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8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Shape 366"/>
            <p:cNvSpPr/>
            <p:nvPr/>
          </p:nvSpPr>
          <p:spPr>
            <a:xfrm>
              <a:off x="5364163" y="4648200"/>
              <a:ext cx="136525" cy="612775"/>
            </a:xfrm>
            <a:custGeom>
              <a:avLst/>
              <a:gdLst/>
              <a:ahLst/>
              <a:cxnLst/>
              <a:rect l="0" t="0" r="0" b="0"/>
              <a:pathLst>
                <a:path w="86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6" y="69"/>
                  </a:lnTo>
                  <a:lnTo>
                    <a:pt x="37" y="108"/>
                  </a:lnTo>
                  <a:lnTo>
                    <a:pt x="50" y="160"/>
                  </a:lnTo>
                  <a:lnTo>
                    <a:pt x="62" y="222"/>
                  </a:lnTo>
                  <a:lnTo>
                    <a:pt x="75" y="295"/>
                  </a:lnTo>
                  <a:lnTo>
                    <a:pt x="86" y="380"/>
                  </a:lnTo>
                  <a:lnTo>
                    <a:pt x="63" y="386"/>
                  </a:lnTo>
                  <a:lnTo>
                    <a:pt x="58" y="332"/>
                  </a:lnTo>
                  <a:lnTo>
                    <a:pt x="52" y="270"/>
                  </a:lnTo>
                  <a:lnTo>
                    <a:pt x="43" y="205"/>
                  </a:lnTo>
                  <a:lnTo>
                    <a:pt x="32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Shape 367"/>
            <p:cNvSpPr/>
            <p:nvPr/>
          </p:nvSpPr>
          <p:spPr>
            <a:xfrm>
              <a:off x="4483100" y="4618038"/>
              <a:ext cx="212725" cy="60325"/>
            </a:xfrm>
            <a:custGeom>
              <a:avLst/>
              <a:gdLst/>
              <a:ahLst/>
              <a:cxnLst/>
              <a:rect l="0" t="0" r="0" b="0"/>
              <a:pathLst>
                <a:path w="134" h="38" extrusionOk="0">
                  <a:moveTo>
                    <a:pt x="4" y="0"/>
                  </a:moveTo>
                  <a:lnTo>
                    <a:pt x="134" y="2"/>
                  </a:lnTo>
                  <a:lnTo>
                    <a:pt x="132" y="38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8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Shape 368"/>
            <p:cNvSpPr/>
            <p:nvPr/>
          </p:nvSpPr>
          <p:spPr>
            <a:xfrm>
              <a:off x="4557713" y="3330575"/>
              <a:ext cx="357187" cy="204788"/>
            </a:xfrm>
            <a:custGeom>
              <a:avLst/>
              <a:gdLst/>
              <a:ahLst/>
              <a:cxnLst/>
              <a:rect l="0" t="0" r="0" b="0"/>
              <a:pathLst>
                <a:path w="225" h="129" extrusionOk="0">
                  <a:moveTo>
                    <a:pt x="165" y="0"/>
                  </a:moveTo>
                  <a:lnTo>
                    <a:pt x="173" y="0"/>
                  </a:lnTo>
                  <a:lnTo>
                    <a:pt x="193" y="4"/>
                  </a:lnTo>
                  <a:lnTo>
                    <a:pt x="208" y="13"/>
                  </a:lnTo>
                  <a:lnTo>
                    <a:pt x="220" y="30"/>
                  </a:lnTo>
                  <a:lnTo>
                    <a:pt x="225" y="49"/>
                  </a:lnTo>
                  <a:lnTo>
                    <a:pt x="221" y="71"/>
                  </a:lnTo>
                  <a:lnTo>
                    <a:pt x="212" y="90"/>
                  </a:lnTo>
                  <a:lnTo>
                    <a:pt x="195" y="105"/>
                  </a:lnTo>
                  <a:lnTo>
                    <a:pt x="175" y="112"/>
                  </a:lnTo>
                  <a:lnTo>
                    <a:pt x="67" y="129"/>
                  </a:lnTo>
                  <a:lnTo>
                    <a:pt x="57" y="129"/>
                  </a:lnTo>
                  <a:lnTo>
                    <a:pt x="37" y="125"/>
                  </a:lnTo>
                  <a:lnTo>
                    <a:pt x="20" y="116"/>
                  </a:lnTo>
                  <a:lnTo>
                    <a:pt x="7" y="99"/>
                  </a:lnTo>
                  <a:lnTo>
                    <a:pt x="0" y="80"/>
                  </a:lnTo>
                  <a:lnTo>
                    <a:pt x="2" y="58"/>
                  </a:lnTo>
                  <a:lnTo>
                    <a:pt x="13" y="37"/>
                  </a:lnTo>
                  <a:lnTo>
                    <a:pt x="31" y="21"/>
                  </a:lnTo>
                  <a:lnTo>
                    <a:pt x="56" y="1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Shape 369"/>
            <p:cNvSpPr/>
            <p:nvPr/>
          </p:nvSpPr>
          <p:spPr>
            <a:xfrm>
              <a:off x="4551363" y="3322638"/>
              <a:ext cx="373062" cy="168275"/>
            </a:xfrm>
            <a:custGeom>
              <a:avLst/>
              <a:gdLst/>
              <a:ahLst/>
              <a:cxnLst/>
              <a:rect l="0" t="0" r="0" b="0"/>
              <a:pathLst>
                <a:path w="235" h="106" extrusionOk="0">
                  <a:moveTo>
                    <a:pt x="169" y="0"/>
                  </a:moveTo>
                  <a:lnTo>
                    <a:pt x="194" y="1"/>
                  </a:lnTo>
                  <a:lnTo>
                    <a:pt x="214" y="13"/>
                  </a:lnTo>
                  <a:lnTo>
                    <a:pt x="225" y="24"/>
                  </a:lnTo>
                  <a:lnTo>
                    <a:pt x="233" y="37"/>
                  </a:lnTo>
                  <a:lnTo>
                    <a:pt x="235" y="54"/>
                  </a:lnTo>
                  <a:lnTo>
                    <a:pt x="235" y="56"/>
                  </a:lnTo>
                  <a:lnTo>
                    <a:pt x="231" y="59"/>
                  </a:lnTo>
                  <a:lnTo>
                    <a:pt x="227" y="59"/>
                  </a:lnTo>
                  <a:lnTo>
                    <a:pt x="225" y="57"/>
                  </a:lnTo>
                  <a:lnTo>
                    <a:pt x="224" y="54"/>
                  </a:lnTo>
                  <a:lnTo>
                    <a:pt x="220" y="35"/>
                  </a:lnTo>
                  <a:lnTo>
                    <a:pt x="207" y="20"/>
                  </a:lnTo>
                  <a:lnTo>
                    <a:pt x="190" y="13"/>
                  </a:lnTo>
                  <a:lnTo>
                    <a:pt x="169" y="11"/>
                  </a:lnTo>
                  <a:lnTo>
                    <a:pt x="60" y="24"/>
                  </a:lnTo>
                  <a:lnTo>
                    <a:pt x="37" y="31"/>
                  </a:lnTo>
                  <a:lnTo>
                    <a:pt x="21" y="44"/>
                  </a:lnTo>
                  <a:lnTo>
                    <a:pt x="11" y="63"/>
                  </a:lnTo>
                  <a:lnTo>
                    <a:pt x="9" y="85"/>
                  </a:lnTo>
                  <a:lnTo>
                    <a:pt x="11" y="89"/>
                  </a:lnTo>
                  <a:lnTo>
                    <a:pt x="11" y="95"/>
                  </a:lnTo>
                  <a:lnTo>
                    <a:pt x="13" y="98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6" y="106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" y="59"/>
                  </a:lnTo>
                  <a:lnTo>
                    <a:pt x="13" y="37"/>
                  </a:lnTo>
                  <a:lnTo>
                    <a:pt x="34" y="22"/>
                  </a:lnTo>
                  <a:lnTo>
                    <a:pt x="58" y="1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Shape 370"/>
            <p:cNvSpPr/>
            <p:nvPr/>
          </p:nvSpPr>
          <p:spPr>
            <a:xfrm>
              <a:off x="5030788" y="3254375"/>
              <a:ext cx="306387" cy="198438"/>
            </a:xfrm>
            <a:custGeom>
              <a:avLst/>
              <a:gdLst/>
              <a:ahLst/>
              <a:cxnLst/>
              <a:rect l="0" t="0" r="0" b="0"/>
              <a:pathLst>
                <a:path w="193" h="125" extrusionOk="0">
                  <a:moveTo>
                    <a:pt x="141" y="0"/>
                  </a:moveTo>
                  <a:lnTo>
                    <a:pt x="151" y="0"/>
                  </a:lnTo>
                  <a:lnTo>
                    <a:pt x="167" y="3"/>
                  </a:lnTo>
                  <a:lnTo>
                    <a:pt x="180" y="13"/>
                  </a:lnTo>
                  <a:lnTo>
                    <a:pt x="190" y="26"/>
                  </a:lnTo>
                  <a:lnTo>
                    <a:pt x="193" y="43"/>
                  </a:lnTo>
                  <a:lnTo>
                    <a:pt x="192" y="63"/>
                  </a:lnTo>
                  <a:lnTo>
                    <a:pt x="182" y="82"/>
                  </a:lnTo>
                  <a:lnTo>
                    <a:pt x="167" y="97"/>
                  </a:lnTo>
                  <a:lnTo>
                    <a:pt x="149" y="104"/>
                  </a:lnTo>
                  <a:lnTo>
                    <a:pt x="56" y="125"/>
                  </a:lnTo>
                  <a:lnTo>
                    <a:pt x="46" y="125"/>
                  </a:lnTo>
                  <a:lnTo>
                    <a:pt x="30" y="121"/>
                  </a:lnTo>
                  <a:lnTo>
                    <a:pt x="15" y="113"/>
                  </a:lnTo>
                  <a:lnTo>
                    <a:pt x="3" y="99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1" y="41"/>
                  </a:lnTo>
                  <a:lnTo>
                    <a:pt x="26" y="26"/>
                  </a:lnTo>
                  <a:lnTo>
                    <a:pt x="46" y="1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E3DC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Shape 371"/>
            <p:cNvSpPr/>
            <p:nvPr/>
          </p:nvSpPr>
          <p:spPr>
            <a:xfrm>
              <a:off x="5021263" y="3244850"/>
              <a:ext cx="325437" cy="160338"/>
            </a:xfrm>
            <a:custGeom>
              <a:avLst/>
              <a:gdLst/>
              <a:ahLst/>
              <a:cxnLst/>
              <a:rect l="0" t="0" r="0" b="0"/>
              <a:pathLst>
                <a:path w="205" h="101" extrusionOk="0">
                  <a:moveTo>
                    <a:pt x="147" y="0"/>
                  </a:moveTo>
                  <a:lnTo>
                    <a:pt x="168" y="2"/>
                  </a:lnTo>
                  <a:lnTo>
                    <a:pt x="186" y="9"/>
                  </a:lnTo>
                  <a:lnTo>
                    <a:pt x="199" y="26"/>
                  </a:lnTo>
                  <a:lnTo>
                    <a:pt x="205" y="49"/>
                  </a:lnTo>
                  <a:lnTo>
                    <a:pt x="205" y="56"/>
                  </a:lnTo>
                  <a:lnTo>
                    <a:pt x="203" y="65"/>
                  </a:lnTo>
                  <a:lnTo>
                    <a:pt x="203" y="67"/>
                  </a:lnTo>
                  <a:lnTo>
                    <a:pt x="201" y="69"/>
                  </a:lnTo>
                  <a:lnTo>
                    <a:pt x="196" y="69"/>
                  </a:lnTo>
                  <a:lnTo>
                    <a:pt x="194" y="67"/>
                  </a:lnTo>
                  <a:lnTo>
                    <a:pt x="194" y="50"/>
                  </a:lnTo>
                  <a:lnTo>
                    <a:pt x="190" y="32"/>
                  </a:lnTo>
                  <a:lnTo>
                    <a:pt x="179" y="19"/>
                  </a:lnTo>
                  <a:lnTo>
                    <a:pt x="164" y="11"/>
                  </a:lnTo>
                  <a:lnTo>
                    <a:pt x="149" y="11"/>
                  </a:lnTo>
                  <a:lnTo>
                    <a:pt x="54" y="30"/>
                  </a:lnTo>
                  <a:lnTo>
                    <a:pt x="36" y="37"/>
                  </a:lnTo>
                  <a:lnTo>
                    <a:pt x="21" y="50"/>
                  </a:lnTo>
                  <a:lnTo>
                    <a:pt x="13" y="67"/>
                  </a:lnTo>
                  <a:lnTo>
                    <a:pt x="11" y="88"/>
                  </a:lnTo>
                  <a:lnTo>
                    <a:pt x="11" y="97"/>
                  </a:lnTo>
                  <a:lnTo>
                    <a:pt x="8" y="101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2" y="65"/>
                  </a:lnTo>
                  <a:lnTo>
                    <a:pt x="13" y="43"/>
                  </a:lnTo>
                  <a:lnTo>
                    <a:pt x="30" y="28"/>
                  </a:lnTo>
                  <a:lnTo>
                    <a:pt x="52" y="1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Shape 372"/>
            <p:cNvSpPr/>
            <p:nvPr/>
          </p:nvSpPr>
          <p:spPr>
            <a:xfrm>
              <a:off x="4906963" y="3346450"/>
              <a:ext cx="127000" cy="52388"/>
            </a:xfrm>
            <a:custGeom>
              <a:avLst/>
              <a:gdLst/>
              <a:ahLst/>
              <a:cxnLst/>
              <a:rect l="0" t="0" r="0" b="0"/>
              <a:pathLst>
                <a:path w="80" h="33" extrusionOk="0">
                  <a:moveTo>
                    <a:pt x="40" y="0"/>
                  </a:moveTo>
                  <a:lnTo>
                    <a:pt x="59" y="3"/>
                  </a:lnTo>
                  <a:lnTo>
                    <a:pt x="80" y="14"/>
                  </a:lnTo>
                  <a:lnTo>
                    <a:pt x="72" y="24"/>
                  </a:lnTo>
                  <a:lnTo>
                    <a:pt x="57" y="14"/>
                  </a:lnTo>
                  <a:lnTo>
                    <a:pt x="42" y="11"/>
                  </a:lnTo>
                  <a:lnTo>
                    <a:pt x="29" y="14"/>
                  </a:lnTo>
                  <a:lnTo>
                    <a:pt x="18" y="22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11" y="14"/>
                  </a:lnTo>
                  <a:lnTo>
                    <a:pt x="24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Shape 373"/>
            <p:cNvSpPr/>
            <p:nvPr/>
          </p:nvSpPr>
          <p:spPr>
            <a:xfrm>
              <a:off x="4678363" y="3336925"/>
              <a:ext cx="225425" cy="50800"/>
            </a:xfrm>
            <a:custGeom>
              <a:avLst/>
              <a:gdLst/>
              <a:ahLst/>
              <a:cxnLst/>
              <a:rect l="0" t="0" r="0" b="0"/>
              <a:pathLst>
                <a:path w="142" h="32" extrusionOk="0">
                  <a:moveTo>
                    <a:pt x="13" y="11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13" y="11"/>
                  </a:lnTo>
                  <a:close/>
                  <a:moveTo>
                    <a:pt x="93" y="0"/>
                  </a:moveTo>
                  <a:lnTo>
                    <a:pt x="108" y="2"/>
                  </a:lnTo>
                  <a:lnTo>
                    <a:pt x="123" y="7"/>
                  </a:lnTo>
                  <a:lnTo>
                    <a:pt x="134" y="19"/>
                  </a:lnTo>
                  <a:lnTo>
                    <a:pt x="138" y="26"/>
                  </a:lnTo>
                  <a:lnTo>
                    <a:pt x="142" y="32"/>
                  </a:lnTo>
                  <a:lnTo>
                    <a:pt x="134" y="26"/>
                  </a:lnTo>
                  <a:lnTo>
                    <a:pt x="119" y="17"/>
                  </a:lnTo>
                  <a:lnTo>
                    <a:pt x="99" y="11"/>
                  </a:lnTo>
                  <a:lnTo>
                    <a:pt x="88" y="9"/>
                  </a:lnTo>
                  <a:lnTo>
                    <a:pt x="50" y="9"/>
                  </a:lnTo>
                  <a:lnTo>
                    <a:pt x="30" y="11"/>
                  </a:lnTo>
                  <a:lnTo>
                    <a:pt x="13" y="11"/>
                  </a:lnTo>
                  <a:lnTo>
                    <a:pt x="28" y="9"/>
                  </a:lnTo>
                  <a:lnTo>
                    <a:pt x="47" y="6"/>
                  </a:lnTo>
                  <a:lnTo>
                    <a:pt x="65" y="4"/>
                  </a:lnTo>
                  <a:lnTo>
                    <a:pt x="82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Shape 374"/>
            <p:cNvSpPr/>
            <p:nvPr/>
          </p:nvSpPr>
          <p:spPr>
            <a:xfrm>
              <a:off x="5148263" y="3262313"/>
              <a:ext cx="180975" cy="57150"/>
            </a:xfrm>
            <a:custGeom>
              <a:avLst/>
              <a:gdLst/>
              <a:ahLst/>
              <a:cxnLst/>
              <a:rect l="0" t="0" r="0" b="0"/>
              <a:pathLst>
                <a:path w="114" h="36" extrusionOk="0">
                  <a:moveTo>
                    <a:pt x="67" y="0"/>
                  </a:moveTo>
                  <a:lnTo>
                    <a:pt x="88" y="0"/>
                  </a:lnTo>
                  <a:lnTo>
                    <a:pt x="97" y="6"/>
                  </a:lnTo>
                  <a:lnTo>
                    <a:pt x="106" y="17"/>
                  </a:lnTo>
                  <a:lnTo>
                    <a:pt x="114" y="36"/>
                  </a:lnTo>
                  <a:lnTo>
                    <a:pt x="112" y="32"/>
                  </a:lnTo>
                  <a:lnTo>
                    <a:pt x="106" y="23"/>
                  </a:lnTo>
                  <a:lnTo>
                    <a:pt x="95" y="13"/>
                  </a:lnTo>
                  <a:lnTo>
                    <a:pt x="80" y="8"/>
                  </a:lnTo>
                  <a:lnTo>
                    <a:pt x="52" y="8"/>
                  </a:lnTo>
                  <a:lnTo>
                    <a:pt x="34" y="10"/>
                  </a:lnTo>
                  <a:lnTo>
                    <a:pt x="17" y="12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Shape 169">
            <a:extLst>
              <a:ext uri="{FF2B5EF4-FFF2-40B4-BE49-F238E27FC236}">
                <a16:creationId xmlns="" xmlns:a16="http://schemas.microsoft.com/office/drawing/2014/main" id="{26F34CD5-3218-4D6C-91CA-F7F45B8EB75E}"/>
              </a:ext>
            </a:extLst>
          </p:cNvPr>
          <p:cNvGrpSpPr/>
          <p:nvPr/>
        </p:nvGrpSpPr>
        <p:grpSpPr>
          <a:xfrm>
            <a:off x="7074088" y="3592802"/>
            <a:ext cx="833897" cy="833896"/>
            <a:chOff x="3579810" y="4383697"/>
            <a:chExt cx="857252" cy="857251"/>
          </a:xfrm>
        </p:grpSpPr>
        <p:sp>
          <p:nvSpPr>
            <p:cNvPr id="915" name="Shape 170">
              <a:extLst>
                <a:ext uri="{FF2B5EF4-FFF2-40B4-BE49-F238E27FC236}">
                  <a16:creationId xmlns="" xmlns:a16="http://schemas.microsoft.com/office/drawing/2014/main" id="{2B150BBC-50B9-486C-AAEB-0240EB780EB8}"/>
                </a:ext>
              </a:extLst>
            </p:cNvPr>
            <p:cNvSpPr/>
            <p:nvPr/>
          </p:nvSpPr>
          <p:spPr>
            <a:xfrm>
              <a:off x="3579810" y="43836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Shape 171">
              <a:extLst>
                <a:ext uri="{FF2B5EF4-FFF2-40B4-BE49-F238E27FC236}">
                  <a16:creationId xmlns="" xmlns:a16="http://schemas.microsoft.com/office/drawing/2014/main" id="{DB168D81-3AB1-46D9-B051-CD808F83B086}"/>
                </a:ext>
              </a:extLst>
            </p:cNvPr>
            <p:cNvSpPr/>
            <p:nvPr/>
          </p:nvSpPr>
          <p:spPr>
            <a:xfrm>
              <a:off x="3579812" y="4383698"/>
              <a:ext cx="857250" cy="85725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Shape 172">
              <a:extLst>
                <a:ext uri="{FF2B5EF4-FFF2-40B4-BE49-F238E27FC236}">
                  <a16:creationId xmlns="" xmlns:a16="http://schemas.microsoft.com/office/drawing/2014/main" id="{8B14B123-B090-45F0-B162-3F8D413D4EC1}"/>
                </a:ext>
              </a:extLst>
            </p:cNvPr>
            <p:cNvSpPr/>
            <p:nvPr/>
          </p:nvSpPr>
          <p:spPr>
            <a:xfrm>
              <a:off x="3665537" y="4469423"/>
              <a:ext cx="685800" cy="6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8" name="Shape 334">
            <a:extLst>
              <a:ext uri="{FF2B5EF4-FFF2-40B4-BE49-F238E27FC236}">
                <a16:creationId xmlns="" xmlns:a16="http://schemas.microsoft.com/office/drawing/2014/main" id="{2C80798C-31B6-4AB1-9D3E-8E5340D56A3D}"/>
              </a:ext>
            </a:extLst>
          </p:cNvPr>
          <p:cNvGrpSpPr/>
          <p:nvPr/>
        </p:nvGrpSpPr>
        <p:grpSpPr>
          <a:xfrm>
            <a:off x="7339631" y="3732184"/>
            <a:ext cx="307528" cy="468588"/>
            <a:chOff x="6700838" y="2600325"/>
            <a:chExt cx="1773237" cy="2701926"/>
          </a:xfrm>
        </p:grpSpPr>
        <p:sp>
          <p:nvSpPr>
            <p:cNvPr id="919" name="Shape 335">
              <a:extLst>
                <a:ext uri="{FF2B5EF4-FFF2-40B4-BE49-F238E27FC236}">
                  <a16:creationId xmlns="" xmlns:a16="http://schemas.microsoft.com/office/drawing/2014/main" id="{8B2ED537-37CE-42C9-B3DA-E6CD650C8B0D}"/>
                </a:ext>
              </a:extLst>
            </p:cNvPr>
            <p:cNvSpPr/>
            <p:nvPr/>
          </p:nvSpPr>
          <p:spPr>
            <a:xfrm>
              <a:off x="7232650" y="4124325"/>
              <a:ext cx="777875" cy="1177925"/>
            </a:xfrm>
            <a:custGeom>
              <a:avLst/>
              <a:gdLst/>
              <a:ahLst/>
              <a:cxnLst/>
              <a:rect l="0" t="0" r="0" b="0"/>
              <a:pathLst>
                <a:path w="490" h="742" extrusionOk="0">
                  <a:moveTo>
                    <a:pt x="412" y="0"/>
                  </a:moveTo>
                  <a:lnTo>
                    <a:pt x="434" y="11"/>
                  </a:lnTo>
                  <a:lnTo>
                    <a:pt x="447" y="15"/>
                  </a:lnTo>
                  <a:lnTo>
                    <a:pt x="458" y="17"/>
                  </a:lnTo>
                  <a:lnTo>
                    <a:pt x="490" y="733"/>
                  </a:lnTo>
                  <a:lnTo>
                    <a:pt x="413" y="738"/>
                  </a:lnTo>
                  <a:lnTo>
                    <a:pt x="324" y="740"/>
                  </a:lnTo>
                  <a:lnTo>
                    <a:pt x="223" y="742"/>
                  </a:lnTo>
                  <a:lnTo>
                    <a:pt x="151" y="742"/>
                  </a:lnTo>
                  <a:lnTo>
                    <a:pt x="84" y="740"/>
                  </a:lnTo>
                  <a:lnTo>
                    <a:pt x="0" y="34"/>
                  </a:lnTo>
                  <a:lnTo>
                    <a:pt x="17" y="19"/>
                  </a:lnTo>
                  <a:lnTo>
                    <a:pt x="93" y="19"/>
                  </a:lnTo>
                  <a:lnTo>
                    <a:pt x="147" y="17"/>
                  </a:lnTo>
                  <a:lnTo>
                    <a:pt x="209" y="15"/>
                  </a:lnTo>
                  <a:lnTo>
                    <a:pt x="274" y="11"/>
                  </a:lnTo>
                  <a:lnTo>
                    <a:pt x="343" y="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E2F9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Shape 336">
              <a:extLst>
                <a:ext uri="{FF2B5EF4-FFF2-40B4-BE49-F238E27FC236}">
                  <a16:creationId xmlns="" xmlns:a16="http://schemas.microsoft.com/office/drawing/2014/main" id="{BB68AFC2-38CA-4920-8200-725F4F4F1C92}"/>
                </a:ext>
              </a:extLst>
            </p:cNvPr>
            <p:cNvSpPr/>
            <p:nvPr/>
          </p:nvSpPr>
          <p:spPr>
            <a:xfrm>
              <a:off x="7253288" y="4144963"/>
              <a:ext cx="339725" cy="263525"/>
            </a:xfrm>
            <a:custGeom>
              <a:avLst/>
              <a:gdLst/>
              <a:ahLst/>
              <a:cxnLst/>
              <a:rect l="0" t="0" r="0" b="0"/>
              <a:pathLst>
                <a:path w="214" h="166" extrusionOk="0">
                  <a:moveTo>
                    <a:pt x="214" y="0"/>
                  </a:moveTo>
                  <a:lnTo>
                    <a:pt x="132" y="166"/>
                  </a:lnTo>
                  <a:lnTo>
                    <a:pt x="117" y="158"/>
                  </a:lnTo>
                  <a:lnTo>
                    <a:pt x="99" y="147"/>
                  </a:lnTo>
                  <a:lnTo>
                    <a:pt x="78" y="131"/>
                  </a:lnTo>
                  <a:lnTo>
                    <a:pt x="54" y="106"/>
                  </a:lnTo>
                  <a:lnTo>
                    <a:pt x="45" y="93"/>
                  </a:lnTo>
                  <a:lnTo>
                    <a:pt x="34" y="75"/>
                  </a:lnTo>
                  <a:lnTo>
                    <a:pt x="15" y="37"/>
                  </a:lnTo>
                  <a:lnTo>
                    <a:pt x="7" y="2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8" y="11"/>
                  </a:lnTo>
                  <a:lnTo>
                    <a:pt x="63" y="13"/>
                  </a:lnTo>
                  <a:lnTo>
                    <a:pt x="108" y="11"/>
                  </a:lnTo>
                  <a:lnTo>
                    <a:pt x="158" y="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Shape 337">
              <a:extLst>
                <a:ext uri="{FF2B5EF4-FFF2-40B4-BE49-F238E27FC236}">
                  <a16:creationId xmlns="" xmlns:a16="http://schemas.microsoft.com/office/drawing/2014/main" id="{EC3F1D71-8B98-4003-9E66-32FCADDC7036}"/>
                </a:ext>
              </a:extLst>
            </p:cNvPr>
            <p:cNvSpPr/>
            <p:nvPr/>
          </p:nvSpPr>
          <p:spPr>
            <a:xfrm>
              <a:off x="6777038" y="2600325"/>
              <a:ext cx="1409700" cy="1363663"/>
            </a:xfrm>
            <a:custGeom>
              <a:avLst/>
              <a:gdLst/>
              <a:ahLst/>
              <a:cxnLst/>
              <a:rect l="0" t="0" r="0" b="0"/>
              <a:pathLst>
                <a:path w="888" h="859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63" y="65"/>
                  </a:lnTo>
                  <a:lnTo>
                    <a:pt x="712" y="102"/>
                  </a:lnTo>
                  <a:lnTo>
                    <a:pt x="756" y="145"/>
                  </a:lnTo>
                  <a:lnTo>
                    <a:pt x="793" y="194"/>
                  </a:lnTo>
                  <a:lnTo>
                    <a:pt x="825" y="246"/>
                  </a:lnTo>
                  <a:lnTo>
                    <a:pt x="851" y="302"/>
                  </a:lnTo>
                  <a:lnTo>
                    <a:pt x="870" y="358"/>
                  </a:lnTo>
                  <a:lnTo>
                    <a:pt x="883" y="417"/>
                  </a:lnTo>
                  <a:lnTo>
                    <a:pt x="888" y="473"/>
                  </a:lnTo>
                  <a:lnTo>
                    <a:pt x="888" y="529"/>
                  </a:lnTo>
                  <a:lnTo>
                    <a:pt x="879" y="581"/>
                  </a:lnTo>
                  <a:lnTo>
                    <a:pt x="864" y="630"/>
                  </a:lnTo>
                  <a:lnTo>
                    <a:pt x="836" y="684"/>
                  </a:lnTo>
                  <a:lnTo>
                    <a:pt x="801" y="731"/>
                  </a:lnTo>
                  <a:lnTo>
                    <a:pt x="760" y="770"/>
                  </a:lnTo>
                  <a:lnTo>
                    <a:pt x="713" y="803"/>
                  </a:lnTo>
                  <a:lnTo>
                    <a:pt x="661" y="828"/>
                  </a:lnTo>
                  <a:lnTo>
                    <a:pt x="605" y="846"/>
                  </a:lnTo>
                  <a:lnTo>
                    <a:pt x="548" y="856"/>
                  </a:lnTo>
                  <a:lnTo>
                    <a:pt x="486" y="859"/>
                  </a:lnTo>
                  <a:lnTo>
                    <a:pt x="423" y="854"/>
                  </a:lnTo>
                  <a:lnTo>
                    <a:pt x="360" y="841"/>
                  </a:lnTo>
                  <a:lnTo>
                    <a:pt x="296" y="818"/>
                  </a:lnTo>
                  <a:lnTo>
                    <a:pt x="235" y="788"/>
                  </a:lnTo>
                  <a:lnTo>
                    <a:pt x="181" y="751"/>
                  </a:lnTo>
                  <a:lnTo>
                    <a:pt x="132" y="708"/>
                  </a:lnTo>
                  <a:lnTo>
                    <a:pt x="90" y="660"/>
                  </a:lnTo>
                  <a:lnTo>
                    <a:pt x="56" y="608"/>
                  </a:lnTo>
                  <a:lnTo>
                    <a:pt x="30" y="552"/>
                  </a:lnTo>
                  <a:lnTo>
                    <a:pt x="11" y="494"/>
                  </a:lnTo>
                  <a:lnTo>
                    <a:pt x="2" y="434"/>
                  </a:lnTo>
                  <a:lnTo>
                    <a:pt x="0" y="373"/>
                  </a:lnTo>
                  <a:lnTo>
                    <a:pt x="10" y="311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Shape 338">
              <a:extLst>
                <a:ext uri="{FF2B5EF4-FFF2-40B4-BE49-F238E27FC236}">
                  <a16:creationId xmlns="" xmlns:a16="http://schemas.microsoft.com/office/drawing/2014/main" id="{C503E2B9-8CDF-4099-9EE9-F02FA06D7CA8}"/>
                </a:ext>
              </a:extLst>
            </p:cNvPr>
            <p:cNvSpPr/>
            <p:nvPr/>
          </p:nvSpPr>
          <p:spPr>
            <a:xfrm>
              <a:off x="6907213" y="2676525"/>
              <a:ext cx="1230312" cy="1190625"/>
            </a:xfrm>
            <a:custGeom>
              <a:avLst/>
              <a:gdLst/>
              <a:ahLst/>
              <a:cxnLst/>
              <a:rect l="0" t="0" r="0" b="0"/>
              <a:pathLst>
                <a:path w="775" h="750" extrusionOk="0">
                  <a:moveTo>
                    <a:pt x="363" y="0"/>
                  </a:moveTo>
                  <a:lnTo>
                    <a:pt x="419" y="4"/>
                  </a:lnTo>
                  <a:lnTo>
                    <a:pt x="475" y="15"/>
                  </a:lnTo>
                  <a:lnTo>
                    <a:pt x="531" y="34"/>
                  </a:lnTo>
                  <a:lnTo>
                    <a:pt x="583" y="62"/>
                  </a:lnTo>
                  <a:lnTo>
                    <a:pt x="630" y="97"/>
                  </a:lnTo>
                  <a:lnTo>
                    <a:pt x="669" y="140"/>
                  </a:lnTo>
                  <a:lnTo>
                    <a:pt x="704" y="187"/>
                  </a:lnTo>
                  <a:lnTo>
                    <a:pt x="732" y="239"/>
                  </a:lnTo>
                  <a:lnTo>
                    <a:pt x="752" y="293"/>
                  </a:lnTo>
                  <a:lnTo>
                    <a:pt x="767" y="347"/>
                  </a:lnTo>
                  <a:lnTo>
                    <a:pt x="775" y="401"/>
                  </a:lnTo>
                  <a:lnTo>
                    <a:pt x="775" y="455"/>
                  </a:lnTo>
                  <a:lnTo>
                    <a:pt x="769" y="505"/>
                  </a:lnTo>
                  <a:lnTo>
                    <a:pt x="754" y="552"/>
                  </a:lnTo>
                  <a:lnTo>
                    <a:pt x="730" y="599"/>
                  </a:lnTo>
                  <a:lnTo>
                    <a:pt x="700" y="640"/>
                  </a:lnTo>
                  <a:lnTo>
                    <a:pt x="665" y="673"/>
                  </a:lnTo>
                  <a:lnTo>
                    <a:pt x="624" y="701"/>
                  </a:lnTo>
                  <a:lnTo>
                    <a:pt x="577" y="724"/>
                  </a:lnTo>
                  <a:lnTo>
                    <a:pt x="529" y="739"/>
                  </a:lnTo>
                  <a:lnTo>
                    <a:pt x="479" y="748"/>
                  </a:lnTo>
                  <a:lnTo>
                    <a:pt x="425" y="750"/>
                  </a:lnTo>
                  <a:lnTo>
                    <a:pt x="369" y="746"/>
                  </a:lnTo>
                  <a:lnTo>
                    <a:pt x="315" y="733"/>
                  </a:lnTo>
                  <a:lnTo>
                    <a:pt x="259" y="714"/>
                  </a:lnTo>
                  <a:lnTo>
                    <a:pt x="201" y="684"/>
                  </a:lnTo>
                  <a:lnTo>
                    <a:pt x="149" y="649"/>
                  </a:lnTo>
                  <a:lnTo>
                    <a:pt x="104" y="606"/>
                  </a:lnTo>
                  <a:lnTo>
                    <a:pt x="67" y="560"/>
                  </a:lnTo>
                  <a:lnTo>
                    <a:pt x="37" y="507"/>
                  </a:lnTo>
                  <a:lnTo>
                    <a:pt x="15" y="453"/>
                  </a:lnTo>
                  <a:lnTo>
                    <a:pt x="4" y="395"/>
                  </a:lnTo>
                  <a:lnTo>
                    <a:pt x="0" y="338"/>
                  </a:lnTo>
                  <a:lnTo>
                    <a:pt x="8" y="278"/>
                  </a:lnTo>
                  <a:lnTo>
                    <a:pt x="26" y="220"/>
                  </a:lnTo>
                  <a:lnTo>
                    <a:pt x="52" y="170"/>
                  </a:lnTo>
                  <a:lnTo>
                    <a:pt x="84" y="127"/>
                  </a:lnTo>
                  <a:lnTo>
                    <a:pt x="121" y="90"/>
                  </a:lnTo>
                  <a:lnTo>
                    <a:pt x="162" y="58"/>
                  </a:lnTo>
                  <a:lnTo>
                    <a:pt x="209" y="34"/>
                  </a:lnTo>
                  <a:lnTo>
                    <a:pt x="259" y="15"/>
                  </a:lnTo>
                  <a:lnTo>
                    <a:pt x="311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Shape 339">
              <a:extLst>
                <a:ext uri="{FF2B5EF4-FFF2-40B4-BE49-F238E27FC236}">
                  <a16:creationId xmlns="" xmlns:a16="http://schemas.microsoft.com/office/drawing/2014/main" id="{0064C8B8-C724-417C-B601-2932F59200E3}"/>
                </a:ext>
              </a:extLst>
            </p:cNvPr>
            <p:cNvSpPr/>
            <p:nvPr/>
          </p:nvSpPr>
          <p:spPr>
            <a:xfrm>
              <a:off x="6777038" y="2628900"/>
              <a:ext cx="1212850" cy="1098550"/>
            </a:xfrm>
            <a:custGeom>
              <a:avLst/>
              <a:gdLst/>
              <a:ahLst/>
              <a:cxnLst/>
              <a:rect l="0" t="0" r="0" b="0"/>
              <a:pathLst>
                <a:path w="764" h="692" extrusionOk="0">
                  <a:moveTo>
                    <a:pt x="414" y="0"/>
                  </a:moveTo>
                  <a:lnTo>
                    <a:pt x="477" y="4"/>
                  </a:lnTo>
                  <a:lnTo>
                    <a:pt x="540" y="17"/>
                  </a:lnTo>
                  <a:lnTo>
                    <a:pt x="604" y="38"/>
                  </a:lnTo>
                  <a:lnTo>
                    <a:pt x="648" y="60"/>
                  </a:lnTo>
                  <a:lnTo>
                    <a:pt x="684" y="82"/>
                  </a:lnTo>
                  <a:lnTo>
                    <a:pt x="713" y="108"/>
                  </a:lnTo>
                  <a:lnTo>
                    <a:pt x="741" y="135"/>
                  </a:lnTo>
                  <a:lnTo>
                    <a:pt x="764" y="164"/>
                  </a:lnTo>
                  <a:lnTo>
                    <a:pt x="760" y="207"/>
                  </a:lnTo>
                  <a:lnTo>
                    <a:pt x="749" y="245"/>
                  </a:lnTo>
                  <a:lnTo>
                    <a:pt x="732" y="274"/>
                  </a:lnTo>
                  <a:lnTo>
                    <a:pt x="710" y="300"/>
                  </a:lnTo>
                  <a:lnTo>
                    <a:pt x="682" y="321"/>
                  </a:lnTo>
                  <a:lnTo>
                    <a:pt x="650" y="336"/>
                  </a:lnTo>
                  <a:lnTo>
                    <a:pt x="615" y="349"/>
                  </a:lnTo>
                  <a:lnTo>
                    <a:pt x="577" y="356"/>
                  </a:lnTo>
                  <a:lnTo>
                    <a:pt x="538" y="362"/>
                  </a:lnTo>
                  <a:lnTo>
                    <a:pt x="497" y="364"/>
                  </a:lnTo>
                  <a:lnTo>
                    <a:pt x="458" y="364"/>
                  </a:lnTo>
                  <a:lnTo>
                    <a:pt x="380" y="360"/>
                  </a:lnTo>
                  <a:lnTo>
                    <a:pt x="345" y="356"/>
                  </a:lnTo>
                  <a:lnTo>
                    <a:pt x="313" y="351"/>
                  </a:lnTo>
                  <a:lnTo>
                    <a:pt x="285" y="345"/>
                  </a:lnTo>
                  <a:lnTo>
                    <a:pt x="263" y="342"/>
                  </a:lnTo>
                  <a:lnTo>
                    <a:pt x="244" y="338"/>
                  </a:lnTo>
                  <a:lnTo>
                    <a:pt x="233" y="336"/>
                  </a:lnTo>
                  <a:lnTo>
                    <a:pt x="229" y="334"/>
                  </a:lnTo>
                  <a:lnTo>
                    <a:pt x="240" y="394"/>
                  </a:lnTo>
                  <a:lnTo>
                    <a:pt x="246" y="448"/>
                  </a:lnTo>
                  <a:lnTo>
                    <a:pt x="244" y="496"/>
                  </a:lnTo>
                  <a:lnTo>
                    <a:pt x="237" y="539"/>
                  </a:lnTo>
                  <a:lnTo>
                    <a:pt x="226" y="578"/>
                  </a:lnTo>
                  <a:lnTo>
                    <a:pt x="211" y="612"/>
                  </a:lnTo>
                  <a:lnTo>
                    <a:pt x="194" y="640"/>
                  </a:lnTo>
                  <a:lnTo>
                    <a:pt x="175" y="662"/>
                  </a:lnTo>
                  <a:lnTo>
                    <a:pt x="155" y="679"/>
                  </a:lnTo>
                  <a:lnTo>
                    <a:pt x="136" y="692"/>
                  </a:lnTo>
                  <a:lnTo>
                    <a:pt x="97" y="651"/>
                  </a:lnTo>
                  <a:lnTo>
                    <a:pt x="65" y="606"/>
                  </a:lnTo>
                  <a:lnTo>
                    <a:pt x="39" y="558"/>
                  </a:lnTo>
                  <a:lnTo>
                    <a:pt x="21" y="507"/>
                  </a:lnTo>
                  <a:lnTo>
                    <a:pt x="8" y="453"/>
                  </a:lnTo>
                  <a:lnTo>
                    <a:pt x="0" y="399"/>
                  </a:lnTo>
                  <a:lnTo>
                    <a:pt x="0" y="345"/>
                  </a:lnTo>
                  <a:lnTo>
                    <a:pt x="10" y="297"/>
                  </a:lnTo>
                  <a:lnTo>
                    <a:pt x="26" y="250"/>
                  </a:lnTo>
                  <a:lnTo>
                    <a:pt x="54" y="194"/>
                  </a:lnTo>
                  <a:lnTo>
                    <a:pt x="91" y="144"/>
                  </a:lnTo>
                  <a:lnTo>
                    <a:pt x="134" y="101"/>
                  </a:lnTo>
                  <a:lnTo>
                    <a:pt x="183" y="66"/>
                  </a:lnTo>
                  <a:lnTo>
                    <a:pt x="235" y="38"/>
                  </a:lnTo>
                  <a:lnTo>
                    <a:pt x="291" y="17"/>
                  </a:lnTo>
                  <a:lnTo>
                    <a:pt x="350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E69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Shape 340">
              <a:extLst>
                <a:ext uri="{FF2B5EF4-FFF2-40B4-BE49-F238E27FC236}">
                  <a16:creationId xmlns="" xmlns:a16="http://schemas.microsoft.com/office/drawing/2014/main" id="{CF4A4FA9-65AC-4EEA-9696-65FD193997FE}"/>
                </a:ext>
              </a:extLst>
            </p:cNvPr>
            <p:cNvSpPr/>
            <p:nvPr/>
          </p:nvSpPr>
          <p:spPr>
            <a:xfrm>
              <a:off x="6777038" y="2600325"/>
              <a:ext cx="1217612" cy="1106488"/>
            </a:xfrm>
            <a:custGeom>
              <a:avLst/>
              <a:gdLst/>
              <a:ahLst/>
              <a:cxnLst/>
              <a:rect l="0" t="0" r="0" b="0"/>
              <a:pathLst>
                <a:path w="767" h="697" extrusionOk="0">
                  <a:moveTo>
                    <a:pt x="415" y="0"/>
                  </a:moveTo>
                  <a:lnTo>
                    <a:pt x="479" y="3"/>
                  </a:lnTo>
                  <a:lnTo>
                    <a:pt x="544" y="16"/>
                  </a:lnTo>
                  <a:lnTo>
                    <a:pt x="607" y="37"/>
                  </a:lnTo>
                  <a:lnTo>
                    <a:pt x="652" y="59"/>
                  </a:lnTo>
                  <a:lnTo>
                    <a:pt x="687" y="82"/>
                  </a:lnTo>
                  <a:lnTo>
                    <a:pt x="717" y="108"/>
                  </a:lnTo>
                  <a:lnTo>
                    <a:pt x="745" y="134"/>
                  </a:lnTo>
                  <a:lnTo>
                    <a:pt x="767" y="164"/>
                  </a:lnTo>
                  <a:lnTo>
                    <a:pt x="764" y="207"/>
                  </a:lnTo>
                  <a:lnTo>
                    <a:pt x="753" y="244"/>
                  </a:lnTo>
                  <a:lnTo>
                    <a:pt x="736" y="274"/>
                  </a:lnTo>
                  <a:lnTo>
                    <a:pt x="713" y="300"/>
                  </a:lnTo>
                  <a:lnTo>
                    <a:pt x="685" y="320"/>
                  </a:lnTo>
                  <a:lnTo>
                    <a:pt x="654" y="335"/>
                  </a:lnTo>
                  <a:lnTo>
                    <a:pt x="618" y="348"/>
                  </a:lnTo>
                  <a:lnTo>
                    <a:pt x="581" y="356"/>
                  </a:lnTo>
                  <a:lnTo>
                    <a:pt x="542" y="361"/>
                  </a:lnTo>
                  <a:lnTo>
                    <a:pt x="501" y="363"/>
                  </a:lnTo>
                  <a:lnTo>
                    <a:pt x="462" y="363"/>
                  </a:lnTo>
                  <a:lnTo>
                    <a:pt x="384" y="360"/>
                  </a:lnTo>
                  <a:lnTo>
                    <a:pt x="348" y="356"/>
                  </a:lnTo>
                  <a:lnTo>
                    <a:pt x="317" y="350"/>
                  </a:lnTo>
                  <a:lnTo>
                    <a:pt x="289" y="345"/>
                  </a:lnTo>
                  <a:lnTo>
                    <a:pt x="267" y="341"/>
                  </a:lnTo>
                  <a:lnTo>
                    <a:pt x="248" y="337"/>
                  </a:lnTo>
                  <a:lnTo>
                    <a:pt x="237" y="335"/>
                  </a:lnTo>
                  <a:lnTo>
                    <a:pt x="233" y="333"/>
                  </a:lnTo>
                  <a:lnTo>
                    <a:pt x="246" y="395"/>
                  </a:lnTo>
                  <a:lnTo>
                    <a:pt x="250" y="451"/>
                  </a:lnTo>
                  <a:lnTo>
                    <a:pt x="248" y="501"/>
                  </a:lnTo>
                  <a:lnTo>
                    <a:pt x="242" y="544"/>
                  </a:lnTo>
                  <a:lnTo>
                    <a:pt x="231" y="583"/>
                  </a:lnTo>
                  <a:lnTo>
                    <a:pt x="216" y="615"/>
                  </a:lnTo>
                  <a:lnTo>
                    <a:pt x="198" y="643"/>
                  </a:lnTo>
                  <a:lnTo>
                    <a:pt x="179" y="663"/>
                  </a:lnTo>
                  <a:lnTo>
                    <a:pt x="159" y="680"/>
                  </a:lnTo>
                  <a:lnTo>
                    <a:pt x="140" y="691"/>
                  </a:lnTo>
                  <a:lnTo>
                    <a:pt x="121" y="697"/>
                  </a:lnTo>
                  <a:lnTo>
                    <a:pt x="82" y="649"/>
                  </a:lnTo>
                  <a:lnTo>
                    <a:pt x="50" y="598"/>
                  </a:lnTo>
                  <a:lnTo>
                    <a:pt x="26" y="544"/>
                  </a:lnTo>
                  <a:lnTo>
                    <a:pt x="10" y="486"/>
                  </a:lnTo>
                  <a:lnTo>
                    <a:pt x="0" y="429"/>
                  </a:lnTo>
                  <a:lnTo>
                    <a:pt x="0" y="369"/>
                  </a:lnTo>
                  <a:lnTo>
                    <a:pt x="11" y="309"/>
                  </a:lnTo>
                  <a:lnTo>
                    <a:pt x="30" y="249"/>
                  </a:lnTo>
                  <a:lnTo>
                    <a:pt x="58" y="194"/>
                  </a:lnTo>
                  <a:lnTo>
                    <a:pt x="95" y="143"/>
                  </a:lnTo>
                  <a:lnTo>
                    <a:pt x="138" y="100"/>
                  </a:lnTo>
                  <a:lnTo>
                    <a:pt x="185" y="65"/>
                  </a:lnTo>
                  <a:lnTo>
                    <a:pt x="239" y="37"/>
                  </a:lnTo>
                  <a:lnTo>
                    <a:pt x="294" y="16"/>
                  </a:lnTo>
                  <a:lnTo>
                    <a:pt x="354" y="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Shape 341">
              <a:extLst>
                <a:ext uri="{FF2B5EF4-FFF2-40B4-BE49-F238E27FC236}">
                  <a16:creationId xmlns="" xmlns:a16="http://schemas.microsoft.com/office/drawing/2014/main" id="{C7054D5A-17AD-47EA-899A-F6DD1D38A147}"/>
                </a:ext>
              </a:extLst>
            </p:cNvPr>
            <p:cNvSpPr/>
            <p:nvPr/>
          </p:nvSpPr>
          <p:spPr>
            <a:xfrm>
              <a:off x="6985000" y="2682875"/>
              <a:ext cx="892175" cy="417513"/>
            </a:xfrm>
            <a:custGeom>
              <a:avLst/>
              <a:gdLst/>
              <a:ahLst/>
              <a:cxnLst/>
              <a:rect l="0" t="0" r="0" b="0"/>
              <a:pathLst>
                <a:path w="562" h="263" extrusionOk="0">
                  <a:moveTo>
                    <a:pt x="411" y="0"/>
                  </a:moveTo>
                  <a:lnTo>
                    <a:pt x="417" y="2"/>
                  </a:lnTo>
                  <a:lnTo>
                    <a:pt x="432" y="5"/>
                  </a:lnTo>
                  <a:lnTo>
                    <a:pt x="452" y="11"/>
                  </a:lnTo>
                  <a:lnTo>
                    <a:pt x="476" y="20"/>
                  </a:lnTo>
                  <a:lnTo>
                    <a:pt x="502" y="33"/>
                  </a:lnTo>
                  <a:lnTo>
                    <a:pt x="527" y="50"/>
                  </a:lnTo>
                  <a:lnTo>
                    <a:pt x="545" y="71"/>
                  </a:lnTo>
                  <a:lnTo>
                    <a:pt x="558" y="95"/>
                  </a:lnTo>
                  <a:lnTo>
                    <a:pt x="562" y="112"/>
                  </a:lnTo>
                  <a:lnTo>
                    <a:pt x="562" y="132"/>
                  </a:lnTo>
                  <a:lnTo>
                    <a:pt x="558" y="153"/>
                  </a:lnTo>
                  <a:lnTo>
                    <a:pt x="551" y="175"/>
                  </a:lnTo>
                  <a:lnTo>
                    <a:pt x="536" y="196"/>
                  </a:lnTo>
                  <a:lnTo>
                    <a:pt x="517" y="216"/>
                  </a:lnTo>
                  <a:lnTo>
                    <a:pt x="491" y="233"/>
                  </a:lnTo>
                  <a:lnTo>
                    <a:pt x="458" y="248"/>
                  </a:lnTo>
                  <a:lnTo>
                    <a:pt x="419" y="257"/>
                  </a:lnTo>
                  <a:lnTo>
                    <a:pt x="370" y="263"/>
                  </a:lnTo>
                  <a:lnTo>
                    <a:pt x="301" y="263"/>
                  </a:lnTo>
                  <a:lnTo>
                    <a:pt x="240" y="259"/>
                  </a:lnTo>
                  <a:lnTo>
                    <a:pt x="184" y="252"/>
                  </a:lnTo>
                  <a:lnTo>
                    <a:pt x="136" y="240"/>
                  </a:lnTo>
                  <a:lnTo>
                    <a:pt x="95" y="227"/>
                  </a:lnTo>
                  <a:lnTo>
                    <a:pt x="61" y="214"/>
                  </a:lnTo>
                  <a:lnTo>
                    <a:pt x="35" y="203"/>
                  </a:lnTo>
                  <a:lnTo>
                    <a:pt x="14" y="192"/>
                  </a:lnTo>
                  <a:lnTo>
                    <a:pt x="3" y="184"/>
                  </a:lnTo>
                  <a:lnTo>
                    <a:pt x="0" y="183"/>
                  </a:lnTo>
                  <a:lnTo>
                    <a:pt x="63" y="190"/>
                  </a:lnTo>
                  <a:lnTo>
                    <a:pt x="119" y="192"/>
                  </a:lnTo>
                  <a:lnTo>
                    <a:pt x="169" y="186"/>
                  </a:lnTo>
                  <a:lnTo>
                    <a:pt x="214" y="175"/>
                  </a:lnTo>
                  <a:lnTo>
                    <a:pt x="253" y="160"/>
                  </a:lnTo>
                  <a:lnTo>
                    <a:pt x="286" y="143"/>
                  </a:lnTo>
                  <a:lnTo>
                    <a:pt x="316" y="123"/>
                  </a:lnTo>
                  <a:lnTo>
                    <a:pt x="340" y="102"/>
                  </a:lnTo>
                  <a:lnTo>
                    <a:pt x="361" y="80"/>
                  </a:lnTo>
                  <a:lnTo>
                    <a:pt x="378" y="60"/>
                  </a:lnTo>
                  <a:lnTo>
                    <a:pt x="391" y="41"/>
                  </a:lnTo>
                  <a:lnTo>
                    <a:pt x="400" y="24"/>
                  </a:lnTo>
                  <a:lnTo>
                    <a:pt x="406" y="1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Shape 342">
              <a:extLst>
                <a:ext uri="{FF2B5EF4-FFF2-40B4-BE49-F238E27FC236}">
                  <a16:creationId xmlns="" xmlns:a16="http://schemas.microsoft.com/office/drawing/2014/main" id="{B5DC1343-9698-46F1-9EA0-5B51A6BE975E}"/>
                </a:ext>
              </a:extLst>
            </p:cNvPr>
            <p:cNvSpPr/>
            <p:nvPr/>
          </p:nvSpPr>
          <p:spPr>
            <a:xfrm>
              <a:off x="7537450" y="2863850"/>
              <a:ext cx="339725" cy="241300"/>
            </a:xfrm>
            <a:custGeom>
              <a:avLst/>
              <a:gdLst/>
              <a:ahLst/>
              <a:cxnLst/>
              <a:rect l="0" t="0" r="0" b="0"/>
              <a:pathLst>
                <a:path w="214" h="152" extrusionOk="0">
                  <a:moveTo>
                    <a:pt x="5" y="152"/>
                  </a:moveTo>
                  <a:lnTo>
                    <a:pt x="0" y="152"/>
                  </a:lnTo>
                  <a:lnTo>
                    <a:pt x="5" y="152"/>
                  </a:lnTo>
                  <a:close/>
                  <a:moveTo>
                    <a:pt x="212" y="0"/>
                  </a:moveTo>
                  <a:lnTo>
                    <a:pt x="212" y="1"/>
                  </a:lnTo>
                  <a:lnTo>
                    <a:pt x="214" y="9"/>
                  </a:lnTo>
                  <a:lnTo>
                    <a:pt x="214" y="31"/>
                  </a:lnTo>
                  <a:lnTo>
                    <a:pt x="212" y="44"/>
                  </a:lnTo>
                  <a:lnTo>
                    <a:pt x="208" y="61"/>
                  </a:lnTo>
                  <a:lnTo>
                    <a:pt x="201" y="78"/>
                  </a:lnTo>
                  <a:lnTo>
                    <a:pt x="190" y="95"/>
                  </a:lnTo>
                  <a:lnTo>
                    <a:pt x="175" y="110"/>
                  </a:lnTo>
                  <a:lnTo>
                    <a:pt x="154" y="125"/>
                  </a:lnTo>
                  <a:lnTo>
                    <a:pt x="126" y="136"/>
                  </a:lnTo>
                  <a:lnTo>
                    <a:pt x="91" y="145"/>
                  </a:lnTo>
                  <a:lnTo>
                    <a:pt x="50" y="151"/>
                  </a:lnTo>
                  <a:lnTo>
                    <a:pt x="5" y="152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50" y="147"/>
                  </a:lnTo>
                  <a:lnTo>
                    <a:pt x="72" y="141"/>
                  </a:lnTo>
                  <a:lnTo>
                    <a:pt x="97" y="134"/>
                  </a:lnTo>
                  <a:lnTo>
                    <a:pt x="121" y="125"/>
                  </a:lnTo>
                  <a:lnTo>
                    <a:pt x="145" y="113"/>
                  </a:lnTo>
                  <a:lnTo>
                    <a:pt x="167" y="98"/>
                  </a:lnTo>
                  <a:lnTo>
                    <a:pt x="186" y="80"/>
                  </a:lnTo>
                  <a:lnTo>
                    <a:pt x="201" y="57"/>
                  </a:lnTo>
                  <a:lnTo>
                    <a:pt x="210" y="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A6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Shape 343">
              <a:extLst>
                <a:ext uri="{FF2B5EF4-FFF2-40B4-BE49-F238E27FC236}">
                  <a16:creationId xmlns="" xmlns:a16="http://schemas.microsoft.com/office/drawing/2014/main" id="{70AFB2D0-2B53-42AC-B30B-88F9061C1AF9}"/>
                </a:ext>
              </a:extLst>
            </p:cNvPr>
            <p:cNvSpPr/>
            <p:nvPr/>
          </p:nvSpPr>
          <p:spPr>
            <a:xfrm>
              <a:off x="8045450" y="3011488"/>
              <a:ext cx="95250" cy="487363"/>
            </a:xfrm>
            <a:custGeom>
              <a:avLst/>
              <a:gdLst/>
              <a:ahLst/>
              <a:cxnLst/>
              <a:rect l="0" t="0" r="0" b="0"/>
              <a:pathLst>
                <a:path w="60" h="307" extrusionOk="0">
                  <a:moveTo>
                    <a:pt x="0" y="0"/>
                  </a:moveTo>
                  <a:lnTo>
                    <a:pt x="2" y="4"/>
                  </a:lnTo>
                  <a:lnTo>
                    <a:pt x="9" y="13"/>
                  </a:lnTo>
                  <a:lnTo>
                    <a:pt x="19" y="30"/>
                  </a:lnTo>
                  <a:lnTo>
                    <a:pt x="30" y="52"/>
                  </a:lnTo>
                  <a:lnTo>
                    <a:pt x="41" y="80"/>
                  </a:lnTo>
                  <a:lnTo>
                    <a:pt x="50" y="115"/>
                  </a:lnTo>
                  <a:lnTo>
                    <a:pt x="56" y="155"/>
                  </a:lnTo>
                  <a:lnTo>
                    <a:pt x="60" y="201"/>
                  </a:lnTo>
                  <a:lnTo>
                    <a:pt x="56" y="252"/>
                  </a:lnTo>
                  <a:lnTo>
                    <a:pt x="47" y="307"/>
                  </a:lnTo>
                  <a:lnTo>
                    <a:pt x="47" y="302"/>
                  </a:lnTo>
                  <a:lnTo>
                    <a:pt x="48" y="287"/>
                  </a:lnTo>
                  <a:lnTo>
                    <a:pt x="50" y="261"/>
                  </a:lnTo>
                  <a:lnTo>
                    <a:pt x="50" y="229"/>
                  </a:lnTo>
                  <a:lnTo>
                    <a:pt x="48" y="190"/>
                  </a:lnTo>
                  <a:lnTo>
                    <a:pt x="43" y="147"/>
                  </a:lnTo>
                  <a:lnTo>
                    <a:pt x="34" y="99"/>
                  </a:lnTo>
                  <a:lnTo>
                    <a:pt x="2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Shape 344">
              <a:extLst>
                <a:ext uri="{FF2B5EF4-FFF2-40B4-BE49-F238E27FC236}">
                  <a16:creationId xmlns="" xmlns:a16="http://schemas.microsoft.com/office/drawing/2014/main" id="{F17A9D4A-8C3A-48AC-8758-293B36877408}"/>
                </a:ext>
              </a:extLst>
            </p:cNvPr>
            <p:cNvSpPr/>
            <p:nvPr/>
          </p:nvSpPr>
          <p:spPr>
            <a:xfrm>
              <a:off x="7843838" y="4124325"/>
              <a:ext cx="166687" cy="1171575"/>
            </a:xfrm>
            <a:custGeom>
              <a:avLst/>
              <a:gdLst/>
              <a:ahLst/>
              <a:cxnLst/>
              <a:rect l="0" t="0" r="0" b="0"/>
              <a:pathLst>
                <a:path w="105" h="738" extrusionOk="0">
                  <a:moveTo>
                    <a:pt x="27" y="0"/>
                  </a:moveTo>
                  <a:lnTo>
                    <a:pt x="73" y="26"/>
                  </a:lnTo>
                  <a:lnTo>
                    <a:pt x="105" y="733"/>
                  </a:lnTo>
                  <a:lnTo>
                    <a:pt x="66" y="737"/>
                  </a:lnTo>
                  <a:lnTo>
                    <a:pt x="25" y="738"/>
                  </a:lnTo>
                  <a:lnTo>
                    <a:pt x="13" y="641"/>
                  </a:lnTo>
                  <a:lnTo>
                    <a:pt x="4" y="533"/>
                  </a:lnTo>
                  <a:lnTo>
                    <a:pt x="0" y="421"/>
                  </a:lnTo>
                  <a:lnTo>
                    <a:pt x="0" y="336"/>
                  </a:lnTo>
                  <a:lnTo>
                    <a:pt x="2" y="259"/>
                  </a:lnTo>
                  <a:lnTo>
                    <a:pt x="4" y="192"/>
                  </a:lnTo>
                  <a:lnTo>
                    <a:pt x="10" y="134"/>
                  </a:lnTo>
                  <a:lnTo>
                    <a:pt x="13" y="88"/>
                  </a:lnTo>
                  <a:lnTo>
                    <a:pt x="19" y="50"/>
                  </a:lnTo>
                  <a:lnTo>
                    <a:pt x="23" y="22"/>
                  </a:lnTo>
                  <a:lnTo>
                    <a:pt x="25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BC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Shape 345">
              <a:extLst>
                <a:ext uri="{FF2B5EF4-FFF2-40B4-BE49-F238E27FC236}">
                  <a16:creationId xmlns="" xmlns:a16="http://schemas.microsoft.com/office/drawing/2014/main" id="{11ED5FCA-61B0-4109-8E3F-A704DA91454D}"/>
                </a:ext>
              </a:extLst>
            </p:cNvPr>
            <p:cNvSpPr/>
            <p:nvPr/>
          </p:nvSpPr>
          <p:spPr>
            <a:xfrm>
              <a:off x="7862888" y="4086225"/>
              <a:ext cx="611187" cy="1208088"/>
            </a:xfrm>
            <a:custGeom>
              <a:avLst/>
              <a:gdLst/>
              <a:ahLst/>
              <a:cxnLst/>
              <a:rect l="0" t="0" r="0" b="0"/>
              <a:pathLst>
                <a:path w="385" h="761" extrusionOk="0">
                  <a:moveTo>
                    <a:pt x="158" y="0"/>
                  </a:moveTo>
                  <a:lnTo>
                    <a:pt x="160" y="3"/>
                  </a:lnTo>
                  <a:lnTo>
                    <a:pt x="167" y="13"/>
                  </a:lnTo>
                  <a:lnTo>
                    <a:pt x="177" y="30"/>
                  </a:lnTo>
                  <a:lnTo>
                    <a:pt x="191" y="52"/>
                  </a:lnTo>
                  <a:lnTo>
                    <a:pt x="206" y="78"/>
                  </a:lnTo>
                  <a:lnTo>
                    <a:pt x="223" y="110"/>
                  </a:lnTo>
                  <a:lnTo>
                    <a:pt x="244" y="145"/>
                  </a:lnTo>
                  <a:lnTo>
                    <a:pt x="262" y="182"/>
                  </a:lnTo>
                  <a:lnTo>
                    <a:pt x="292" y="255"/>
                  </a:lnTo>
                  <a:lnTo>
                    <a:pt x="320" y="333"/>
                  </a:lnTo>
                  <a:lnTo>
                    <a:pt x="342" y="416"/>
                  </a:lnTo>
                  <a:lnTo>
                    <a:pt x="361" y="498"/>
                  </a:lnTo>
                  <a:lnTo>
                    <a:pt x="376" y="581"/>
                  </a:lnTo>
                  <a:lnTo>
                    <a:pt x="385" y="660"/>
                  </a:lnTo>
                  <a:lnTo>
                    <a:pt x="381" y="671"/>
                  </a:lnTo>
                  <a:lnTo>
                    <a:pt x="378" y="677"/>
                  </a:lnTo>
                  <a:lnTo>
                    <a:pt x="361" y="692"/>
                  </a:lnTo>
                  <a:lnTo>
                    <a:pt x="337" y="705"/>
                  </a:lnTo>
                  <a:lnTo>
                    <a:pt x="305" y="718"/>
                  </a:lnTo>
                  <a:lnTo>
                    <a:pt x="268" y="731"/>
                  </a:lnTo>
                  <a:lnTo>
                    <a:pt x="221" y="740"/>
                  </a:lnTo>
                  <a:lnTo>
                    <a:pt x="165" y="749"/>
                  </a:lnTo>
                  <a:lnTo>
                    <a:pt x="102" y="755"/>
                  </a:lnTo>
                  <a:lnTo>
                    <a:pt x="29" y="761"/>
                  </a:lnTo>
                  <a:lnTo>
                    <a:pt x="20" y="684"/>
                  </a:lnTo>
                  <a:lnTo>
                    <a:pt x="11" y="598"/>
                  </a:lnTo>
                  <a:lnTo>
                    <a:pt x="5" y="505"/>
                  </a:lnTo>
                  <a:lnTo>
                    <a:pt x="1" y="410"/>
                  </a:lnTo>
                  <a:lnTo>
                    <a:pt x="0" y="326"/>
                  </a:lnTo>
                  <a:lnTo>
                    <a:pt x="1" y="253"/>
                  </a:lnTo>
                  <a:lnTo>
                    <a:pt x="1" y="190"/>
                  </a:lnTo>
                  <a:lnTo>
                    <a:pt x="5" y="138"/>
                  </a:lnTo>
                  <a:lnTo>
                    <a:pt x="7" y="97"/>
                  </a:lnTo>
                  <a:lnTo>
                    <a:pt x="11" y="65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Shape 346">
              <a:extLst>
                <a:ext uri="{FF2B5EF4-FFF2-40B4-BE49-F238E27FC236}">
                  <a16:creationId xmlns="" xmlns:a16="http://schemas.microsoft.com/office/drawing/2014/main" id="{EAA5BD91-3D24-40AE-96DC-E9A0754974AC}"/>
                </a:ext>
              </a:extLst>
            </p:cNvPr>
            <p:cNvSpPr/>
            <p:nvPr/>
          </p:nvSpPr>
          <p:spPr>
            <a:xfrm>
              <a:off x="6700838" y="4135438"/>
              <a:ext cx="415925" cy="1143000"/>
            </a:xfrm>
            <a:custGeom>
              <a:avLst/>
              <a:gdLst/>
              <a:ahLst/>
              <a:cxnLst/>
              <a:rect l="0" t="0" r="0" b="0"/>
              <a:pathLst>
                <a:path w="262" h="720" extrusionOk="0">
                  <a:moveTo>
                    <a:pt x="190" y="0"/>
                  </a:moveTo>
                  <a:lnTo>
                    <a:pt x="262" y="377"/>
                  </a:lnTo>
                  <a:lnTo>
                    <a:pt x="262" y="383"/>
                  </a:lnTo>
                  <a:lnTo>
                    <a:pt x="261" y="401"/>
                  </a:lnTo>
                  <a:lnTo>
                    <a:pt x="259" y="429"/>
                  </a:lnTo>
                  <a:lnTo>
                    <a:pt x="255" y="467"/>
                  </a:lnTo>
                  <a:lnTo>
                    <a:pt x="253" y="509"/>
                  </a:lnTo>
                  <a:lnTo>
                    <a:pt x="251" y="558"/>
                  </a:lnTo>
                  <a:lnTo>
                    <a:pt x="249" y="610"/>
                  </a:lnTo>
                  <a:lnTo>
                    <a:pt x="249" y="720"/>
                  </a:lnTo>
                  <a:lnTo>
                    <a:pt x="184" y="711"/>
                  </a:lnTo>
                  <a:lnTo>
                    <a:pt x="128" y="700"/>
                  </a:lnTo>
                  <a:lnTo>
                    <a:pt x="84" y="687"/>
                  </a:lnTo>
                  <a:lnTo>
                    <a:pt x="48" y="672"/>
                  </a:lnTo>
                  <a:lnTo>
                    <a:pt x="20" y="655"/>
                  </a:lnTo>
                  <a:lnTo>
                    <a:pt x="4" y="638"/>
                  </a:lnTo>
                  <a:lnTo>
                    <a:pt x="2" y="634"/>
                  </a:lnTo>
                  <a:lnTo>
                    <a:pt x="2" y="633"/>
                  </a:lnTo>
                  <a:lnTo>
                    <a:pt x="0" y="629"/>
                  </a:lnTo>
                  <a:lnTo>
                    <a:pt x="0" y="627"/>
                  </a:lnTo>
                  <a:lnTo>
                    <a:pt x="7" y="543"/>
                  </a:lnTo>
                  <a:lnTo>
                    <a:pt x="20" y="455"/>
                  </a:lnTo>
                  <a:lnTo>
                    <a:pt x="43" y="370"/>
                  </a:lnTo>
                  <a:lnTo>
                    <a:pt x="63" y="304"/>
                  </a:lnTo>
                  <a:lnTo>
                    <a:pt x="82" y="248"/>
                  </a:lnTo>
                  <a:lnTo>
                    <a:pt x="100" y="202"/>
                  </a:lnTo>
                  <a:lnTo>
                    <a:pt x="117" y="163"/>
                  </a:lnTo>
                  <a:lnTo>
                    <a:pt x="132" y="131"/>
                  </a:lnTo>
                  <a:lnTo>
                    <a:pt x="145" y="103"/>
                  </a:lnTo>
                  <a:lnTo>
                    <a:pt x="156" y="81"/>
                  </a:lnTo>
                  <a:lnTo>
                    <a:pt x="167" y="60"/>
                  </a:lnTo>
                  <a:lnTo>
                    <a:pt x="177" y="41"/>
                  </a:lnTo>
                  <a:lnTo>
                    <a:pt x="184" y="2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Shape 347">
              <a:extLst>
                <a:ext uri="{FF2B5EF4-FFF2-40B4-BE49-F238E27FC236}">
                  <a16:creationId xmlns="" xmlns:a16="http://schemas.microsoft.com/office/drawing/2014/main" id="{6C64F39B-6BC2-42D4-B487-CEB012CDD3A7}"/>
                </a:ext>
              </a:extLst>
            </p:cNvPr>
            <p:cNvSpPr/>
            <p:nvPr/>
          </p:nvSpPr>
          <p:spPr>
            <a:xfrm>
              <a:off x="6999288" y="4135438"/>
              <a:ext cx="569912" cy="1166813"/>
            </a:xfrm>
            <a:custGeom>
              <a:avLst/>
              <a:gdLst/>
              <a:ahLst/>
              <a:cxnLst/>
              <a:rect l="0" t="0" r="0" b="0"/>
              <a:pathLst>
                <a:path w="359" h="735" extrusionOk="0">
                  <a:moveTo>
                    <a:pt x="2" y="0"/>
                  </a:moveTo>
                  <a:lnTo>
                    <a:pt x="7" y="0"/>
                  </a:lnTo>
                  <a:lnTo>
                    <a:pt x="24" y="2"/>
                  </a:lnTo>
                  <a:lnTo>
                    <a:pt x="46" y="4"/>
                  </a:lnTo>
                  <a:lnTo>
                    <a:pt x="74" y="6"/>
                  </a:lnTo>
                  <a:lnTo>
                    <a:pt x="106" y="8"/>
                  </a:lnTo>
                  <a:lnTo>
                    <a:pt x="136" y="10"/>
                  </a:lnTo>
                  <a:lnTo>
                    <a:pt x="164" y="10"/>
                  </a:lnTo>
                  <a:lnTo>
                    <a:pt x="166" y="13"/>
                  </a:lnTo>
                  <a:lnTo>
                    <a:pt x="171" y="28"/>
                  </a:lnTo>
                  <a:lnTo>
                    <a:pt x="181" y="49"/>
                  </a:lnTo>
                  <a:lnTo>
                    <a:pt x="207" y="114"/>
                  </a:lnTo>
                  <a:lnTo>
                    <a:pt x="221" y="155"/>
                  </a:lnTo>
                  <a:lnTo>
                    <a:pt x="240" y="204"/>
                  </a:lnTo>
                  <a:lnTo>
                    <a:pt x="257" y="258"/>
                  </a:lnTo>
                  <a:lnTo>
                    <a:pt x="275" y="316"/>
                  </a:lnTo>
                  <a:lnTo>
                    <a:pt x="292" y="379"/>
                  </a:lnTo>
                  <a:lnTo>
                    <a:pt x="309" y="444"/>
                  </a:lnTo>
                  <a:lnTo>
                    <a:pt x="326" y="515"/>
                  </a:lnTo>
                  <a:lnTo>
                    <a:pt x="339" y="586"/>
                  </a:lnTo>
                  <a:lnTo>
                    <a:pt x="350" y="661"/>
                  </a:lnTo>
                  <a:lnTo>
                    <a:pt x="359" y="735"/>
                  </a:lnTo>
                  <a:lnTo>
                    <a:pt x="257" y="733"/>
                  </a:lnTo>
                  <a:lnTo>
                    <a:pt x="166" y="730"/>
                  </a:lnTo>
                  <a:lnTo>
                    <a:pt x="86" y="724"/>
                  </a:lnTo>
                  <a:lnTo>
                    <a:pt x="17" y="715"/>
                  </a:lnTo>
                  <a:lnTo>
                    <a:pt x="11" y="647"/>
                  </a:lnTo>
                  <a:lnTo>
                    <a:pt x="7" y="578"/>
                  </a:lnTo>
                  <a:lnTo>
                    <a:pt x="4" y="511"/>
                  </a:lnTo>
                  <a:lnTo>
                    <a:pt x="0" y="448"/>
                  </a:lnTo>
                  <a:lnTo>
                    <a:pt x="0" y="388"/>
                  </a:lnTo>
                  <a:lnTo>
                    <a:pt x="2" y="336"/>
                  </a:lnTo>
                  <a:lnTo>
                    <a:pt x="5" y="263"/>
                  </a:lnTo>
                  <a:lnTo>
                    <a:pt x="7" y="196"/>
                  </a:lnTo>
                  <a:lnTo>
                    <a:pt x="7" y="92"/>
                  </a:lnTo>
                  <a:lnTo>
                    <a:pt x="5" y="53"/>
                  </a:lnTo>
                  <a:lnTo>
                    <a:pt x="4" y="25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D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Shape 348">
              <a:extLst>
                <a:ext uri="{FF2B5EF4-FFF2-40B4-BE49-F238E27FC236}">
                  <a16:creationId xmlns="" xmlns:a16="http://schemas.microsoft.com/office/drawing/2014/main" id="{E6B8E087-C559-4AA3-8539-58CAFB2C856A}"/>
                </a:ext>
              </a:extLst>
            </p:cNvPr>
            <p:cNvSpPr/>
            <p:nvPr/>
          </p:nvSpPr>
          <p:spPr>
            <a:xfrm>
              <a:off x="7070725" y="4719638"/>
              <a:ext cx="55562" cy="561975"/>
            </a:xfrm>
            <a:custGeom>
              <a:avLst/>
              <a:gdLst/>
              <a:ahLst/>
              <a:cxnLst/>
              <a:rect l="0" t="0" r="0" b="0"/>
              <a:pathLst>
                <a:path w="35" h="354" extrusionOk="0">
                  <a:moveTo>
                    <a:pt x="35" y="0"/>
                  </a:moveTo>
                  <a:lnTo>
                    <a:pt x="28" y="93"/>
                  </a:lnTo>
                  <a:lnTo>
                    <a:pt x="24" y="186"/>
                  </a:lnTo>
                  <a:lnTo>
                    <a:pt x="24" y="354"/>
                  </a:lnTo>
                  <a:lnTo>
                    <a:pt x="14" y="352"/>
                  </a:lnTo>
                  <a:lnTo>
                    <a:pt x="7" y="352"/>
                  </a:lnTo>
                  <a:lnTo>
                    <a:pt x="0" y="350"/>
                  </a:lnTo>
                  <a:lnTo>
                    <a:pt x="1" y="268"/>
                  </a:lnTo>
                  <a:lnTo>
                    <a:pt x="5" y="197"/>
                  </a:lnTo>
                  <a:lnTo>
                    <a:pt x="11" y="138"/>
                  </a:lnTo>
                  <a:lnTo>
                    <a:pt x="16" y="89"/>
                  </a:lnTo>
                  <a:lnTo>
                    <a:pt x="24" y="50"/>
                  </a:lnTo>
                  <a:lnTo>
                    <a:pt x="29" y="22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Shape 349">
              <a:extLst>
                <a:ext uri="{FF2B5EF4-FFF2-40B4-BE49-F238E27FC236}">
                  <a16:creationId xmlns="" xmlns:a16="http://schemas.microsoft.com/office/drawing/2014/main" id="{342A2823-EE37-49CE-B551-CB495CE82714}"/>
                </a:ext>
              </a:extLst>
            </p:cNvPr>
            <p:cNvSpPr/>
            <p:nvPr/>
          </p:nvSpPr>
          <p:spPr>
            <a:xfrm>
              <a:off x="8121650" y="4648200"/>
              <a:ext cx="133350" cy="612775"/>
            </a:xfrm>
            <a:custGeom>
              <a:avLst/>
              <a:gdLst/>
              <a:ahLst/>
              <a:cxnLst/>
              <a:rect l="0" t="0" r="0" b="0"/>
              <a:pathLst>
                <a:path w="84" h="386" extrusionOk="0">
                  <a:moveTo>
                    <a:pt x="0" y="0"/>
                  </a:moveTo>
                  <a:lnTo>
                    <a:pt x="2" y="4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5" y="69"/>
                  </a:lnTo>
                  <a:lnTo>
                    <a:pt x="36" y="108"/>
                  </a:lnTo>
                  <a:lnTo>
                    <a:pt x="49" y="160"/>
                  </a:lnTo>
                  <a:lnTo>
                    <a:pt x="60" y="222"/>
                  </a:lnTo>
                  <a:lnTo>
                    <a:pt x="73" y="295"/>
                  </a:lnTo>
                  <a:lnTo>
                    <a:pt x="84" y="380"/>
                  </a:lnTo>
                  <a:lnTo>
                    <a:pt x="62" y="386"/>
                  </a:lnTo>
                  <a:lnTo>
                    <a:pt x="56" y="332"/>
                  </a:lnTo>
                  <a:lnTo>
                    <a:pt x="51" y="270"/>
                  </a:lnTo>
                  <a:lnTo>
                    <a:pt x="41" y="205"/>
                  </a:lnTo>
                  <a:lnTo>
                    <a:pt x="30" y="134"/>
                  </a:lnTo>
                  <a:lnTo>
                    <a:pt x="1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Shape 350">
              <a:extLst>
                <a:ext uri="{FF2B5EF4-FFF2-40B4-BE49-F238E27FC236}">
                  <a16:creationId xmlns="" xmlns:a16="http://schemas.microsoft.com/office/drawing/2014/main" id="{29B637F4-01CB-44EB-B052-031AB2BD197F}"/>
                </a:ext>
              </a:extLst>
            </p:cNvPr>
            <p:cNvSpPr/>
            <p:nvPr/>
          </p:nvSpPr>
          <p:spPr>
            <a:xfrm>
              <a:off x="7178675" y="4760913"/>
              <a:ext cx="211137" cy="68263"/>
            </a:xfrm>
            <a:custGeom>
              <a:avLst/>
              <a:gdLst/>
              <a:ahLst/>
              <a:cxnLst/>
              <a:rect l="0" t="0" r="0" b="0"/>
              <a:pathLst>
                <a:path w="133" h="43" extrusionOk="0">
                  <a:moveTo>
                    <a:pt x="4" y="0"/>
                  </a:moveTo>
                  <a:lnTo>
                    <a:pt x="133" y="11"/>
                  </a:lnTo>
                  <a:lnTo>
                    <a:pt x="131" y="43"/>
                  </a:lnTo>
                  <a:lnTo>
                    <a:pt x="0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Shape 351">
              <a:extLst>
                <a:ext uri="{FF2B5EF4-FFF2-40B4-BE49-F238E27FC236}">
                  <a16:creationId xmlns="" xmlns:a16="http://schemas.microsoft.com/office/drawing/2014/main" id="{21382941-02EC-4A44-848C-67967481410D}"/>
                </a:ext>
              </a:extLst>
            </p:cNvPr>
            <p:cNvSpPr/>
            <p:nvPr/>
          </p:nvSpPr>
          <p:spPr>
            <a:xfrm>
              <a:off x="7593013" y="4127500"/>
              <a:ext cx="290512" cy="254000"/>
            </a:xfrm>
            <a:custGeom>
              <a:avLst/>
              <a:gdLst/>
              <a:ahLst/>
              <a:cxnLst/>
              <a:rect l="0" t="0" r="0" b="0"/>
              <a:pathLst>
                <a:path w="183" h="160" extrusionOk="0">
                  <a:moveTo>
                    <a:pt x="183" y="0"/>
                  </a:moveTo>
                  <a:lnTo>
                    <a:pt x="175" y="48"/>
                  </a:lnTo>
                  <a:lnTo>
                    <a:pt x="168" y="87"/>
                  </a:lnTo>
                  <a:lnTo>
                    <a:pt x="158" y="115"/>
                  </a:lnTo>
                  <a:lnTo>
                    <a:pt x="149" y="138"/>
                  </a:lnTo>
                  <a:lnTo>
                    <a:pt x="142" y="151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3" y="15"/>
                  </a:lnTo>
                  <a:lnTo>
                    <a:pt x="30" y="18"/>
                  </a:lnTo>
                  <a:lnTo>
                    <a:pt x="52" y="20"/>
                  </a:lnTo>
                  <a:lnTo>
                    <a:pt x="80" y="20"/>
                  </a:lnTo>
                  <a:lnTo>
                    <a:pt x="104" y="18"/>
                  </a:lnTo>
                  <a:lnTo>
                    <a:pt x="129" y="15"/>
                  </a:lnTo>
                  <a:lnTo>
                    <a:pt x="151" y="9"/>
                  </a:lnTo>
                  <a:lnTo>
                    <a:pt x="168" y="5"/>
                  </a:lnTo>
                  <a:lnTo>
                    <a:pt x="179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B6D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Shape 352">
              <a:extLst>
                <a:ext uri="{FF2B5EF4-FFF2-40B4-BE49-F238E27FC236}">
                  <a16:creationId xmlns="" xmlns:a16="http://schemas.microsoft.com/office/drawing/2014/main" id="{9BC550ED-BBB3-48D3-91AC-93EEE67F2EBE}"/>
                </a:ext>
              </a:extLst>
            </p:cNvPr>
            <p:cNvSpPr/>
            <p:nvPr/>
          </p:nvSpPr>
          <p:spPr>
            <a:xfrm>
              <a:off x="7264400" y="4144963"/>
              <a:ext cx="328612" cy="228600"/>
            </a:xfrm>
            <a:custGeom>
              <a:avLst/>
              <a:gdLst/>
              <a:ahLst/>
              <a:cxnLst/>
              <a:rect l="0" t="0" r="0" b="0"/>
              <a:pathLst>
                <a:path w="207" h="144" extrusionOk="0">
                  <a:moveTo>
                    <a:pt x="207" y="0"/>
                  </a:moveTo>
                  <a:lnTo>
                    <a:pt x="125" y="144"/>
                  </a:lnTo>
                  <a:lnTo>
                    <a:pt x="122" y="142"/>
                  </a:lnTo>
                  <a:lnTo>
                    <a:pt x="112" y="136"/>
                  </a:lnTo>
                  <a:lnTo>
                    <a:pt x="99" y="129"/>
                  </a:lnTo>
                  <a:lnTo>
                    <a:pt x="84" y="117"/>
                  </a:lnTo>
                  <a:lnTo>
                    <a:pt x="66" y="103"/>
                  </a:lnTo>
                  <a:lnTo>
                    <a:pt x="49" y="84"/>
                  </a:lnTo>
                  <a:lnTo>
                    <a:pt x="38" y="69"/>
                  </a:lnTo>
                  <a:lnTo>
                    <a:pt x="27" y="52"/>
                  </a:lnTo>
                  <a:lnTo>
                    <a:pt x="17" y="35"/>
                  </a:lnTo>
                  <a:lnTo>
                    <a:pt x="8" y="21"/>
                  </a:lnTo>
                  <a:lnTo>
                    <a:pt x="0" y="6"/>
                  </a:lnTo>
                  <a:lnTo>
                    <a:pt x="64" y="6"/>
                  </a:lnTo>
                  <a:lnTo>
                    <a:pt x="107" y="4"/>
                  </a:lnTo>
                  <a:lnTo>
                    <a:pt x="155" y="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Shape 353">
              <a:extLst>
                <a:ext uri="{FF2B5EF4-FFF2-40B4-BE49-F238E27FC236}">
                  <a16:creationId xmlns="" xmlns:a16="http://schemas.microsoft.com/office/drawing/2014/main" id="{9A61DEFF-8D62-4981-B3C6-D92E547C0671}"/>
                </a:ext>
              </a:extLst>
            </p:cNvPr>
            <p:cNvSpPr/>
            <p:nvPr/>
          </p:nvSpPr>
          <p:spPr>
            <a:xfrm>
              <a:off x="7593013" y="4124325"/>
              <a:ext cx="287337" cy="225425"/>
            </a:xfrm>
            <a:custGeom>
              <a:avLst/>
              <a:gdLst/>
              <a:ahLst/>
              <a:cxnLst/>
              <a:rect l="0" t="0" r="0" b="0"/>
              <a:pathLst>
                <a:path w="181" h="142" extrusionOk="0">
                  <a:moveTo>
                    <a:pt x="181" y="0"/>
                  </a:moveTo>
                  <a:lnTo>
                    <a:pt x="181" y="6"/>
                  </a:lnTo>
                  <a:lnTo>
                    <a:pt x="179" y="17"/>
                  </a:lnTo>
                  <a:lnTo>
                    <a:pt x="175" y="34"/>
                  </a:lnTo>
                  <a:lnTo>
                    <a:pt x="171" y="52"/>
                  </a:lnTo>
                  <a:lnTo>
                    <a:pt x="168" y="69"/>
                  </a:lnTo>
                  <a:lnTo>
                    <a:pt x="160" y="93"/>
                  </a:lnTo>
                  <a:lnTo>
                    <a:pt x="153" y="114"/>
                  </a:lnTo>
                  <a:lnTo>
                    <a:pt x="145" y="129"/>
                  </a:lnTo>
                  <a:lnTo>
                    <a:pt x="140" y="138"/>
                  </a:lnTo>
                  <a:lnTo>
                    <a:pt x="138" y="142"/>
                  </a:lnTo>
                  <a:lnTo>
                    <a:pt x="0" y="13"/>
                  </a:lnTo>
                  <a:lnTo>
                    <a:pt x="90" y="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Shape 296">
            <a:extLst>
              <a:ext uri="{FF2B5EF4-FFF2-40B4-BE49-F238E27FC236}">
                <a16:creationId xmlns="" xmlns:a16="http://schemas.microsoft.com/office/drawing/2014/main" id="{9DF6688A-E887-4134-ADC2-607EDAD4DCBA}"/>
              </a:ext>
            </a:extLst>
          </p:cNvPr>
          <p:cNvGrpSpPr/>
          <p:nvPr/>
        </p:nvGrpSpPr>
        <p:grpSpPr>
          <a:xfrm>
            <a:off x="3582945" y="3791345"/>
            <a:ext cx="303804" cy="470551"/>
            <a:chOff x="8431213" y="4100513"/>
            <a:chExt cx="1397000" cy="2163763"/>
          </a:xfrm>
        </p:grpSpPr>
        <p:sp>
          <p:nvSpPr>
            <p:cNvPr id="939" name="Shape 297">
              <a:extLst>
                <a:ext uri="{FF2B5EF4-FFF2-40B4-BE49-F238E27FC236}">
                  <a16:creationId xmlns="" xmlns:a16="http://schemas.microsoft.com/office/drawing/2014/main" id="{988A9F52-6AD1-4296-B797-F298F92787A5}"/>
                </a:ext>
              </a:extLst>
            </p:cNvPr>
            <p:cNvSpPr/>
            <p:nvPr/>
          </p:nvSpPr>
          <p:spPr>
            <a:xfrm>
              <a:off x="9450388" y="4870450"/>
              <a:ext cx="377825" cy="292100"/>
            </a:xfrm>
            <a:custGeom>
              <a:avLst/>
              <a:gdLst/>
              <a:ahLst/>
              <a:cxnLst/>
              <a:rect l="0" t="0" r="0" b="0"/>
              <a:pathLst>
                <a:path w="238" h="184" extrusionOk="0">
                  <a:moveTo>
                    <a:pt x="134" y="0"/>
                  </a:moveTo>
                  <a:lnTo>
                    <a:pt x="134" y="3"/>
                  </a:lnTo>
                  <a:lnTo>
                    <a:pt x="137" y="12"/>
                  </a:lnTo>
                  <a:lnTo>
                    <a:pt x="139" y="21"/>
                  </a:lnTo>
                  <a:lnTo>
                    <a:pt x="145" y="36"/>
                  </a:lnTo>
                  <a:lnTo>
                    <a:pt x="152" y="50"/>
                  </a:lnTo>
                  <a:lnTo>
                    <a:pt x="161" y="64"/>
                  </a:lnTo>
                  <a:lnTo>
                    <a:pt x="172" y="77"/>
                  </a:lnTo>
                  <a:lnTo>
                    <a:pt x="185" y="88"/>
                  </a:lnTo>
                  <a:lnTo>
                    <a:pt x="200" y="95"/>
                  </a:lnTo>
                  <a:lnTo>
                    <a:pt x="217" y="96"/>
                  </a:lnTo>
                  <a:lnTo>
                    <a:pt x="238" y="92"/>
                  </a:lnTo>
                  <a:lnTo>
                    <a:pt x="235" y="95"/>
                  </a:lnTo>
                  <a:lnTo>
                    <a:pt x="231" y="101"/>
                  </a:lnTo>
                  <a:lnTo>
                    <a:pt x="224" y="110"/>
                  </a:lnTo>
                  <a:lnTo>
                    <a:pt x="213" y="122"/>
                  </a:lnTo>
                  <a:lnTo>
                    <a:pt x="199" y="136"/>
                  </a:lnTo>
                  <a:lnTo>
                    <a:pt x="180" y="148"/>
                  </a:lnTo>
                  <a:lnTo>
                    <a:pt x="159" y="161"/>
                  </a:lnTo>
                  <a:lnTo>
                    <a:pt x="135" y="172"/>
                  </a:lnTo>
                  <a:lnTo>
                    <a:pt x="107" y="180"/>
                  </a:lnTo>
                  <a:lnTo>
                    <a:pt x="74" y="184"/>
                  </a:lnTo>
                  <a:lnTo>
                    <a:pt x="39" y="184"/>
                  </a:lnTo>
                  <a:lnTo>
                    <a:pt x="0" y="17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Shape 298">
              <a:extLst>
                <a:ext uri="{FF2B5EF4-FFF2-40B4-BE49-F238E27FC236}">
                  <a16:creationId xmlns="" xmlns:a16="http://schemas.microsoft.com/office/drawing/2014/main" id="{C1493417-ECDC-4B68-BEB2-70527A1E7A77}"/>
                </a:ext>
              </a:extLst>
            </p:cNvPr>
            <p:cNvSpPr/>
            <p:nvPr/>
          </p:nvSpPr>
          <p:spPr>
            <a:xfrm>
              <a:off x="8618538" y="4198938"/>
              <a:ext cx="1116013" cy="1077913"/>
            </a:xfrm>
            <a:custGeom>
              <a:avLst/>
              <a:gdLst/>
              <a:ahLst/>
              <a:cxnLst/>
              <a:rect l="0" t="0" r="0" b="0"/>
              <a:pathLst>
                <a:path w="703" h="679" extrusionOk="0">
                  <a:moveTo>
                    <a:pt x="342" y="0"/>
                  </a:moveTo>
                  <a:lnTo>
                    <a:pt x="387" y="4"/>
                  </a:lnTo>
                  <a:lnTo>
                    <a:pt x="433" y="14"/>
                  </a:lnTo>
                  <a:lnTo>
                    <a:pt x="480" y="31"/>
                  </a:lnTo>
                  <a:lnTo>
                    <a:pt x="519" y="51"/>
                  </a:lnTo>
                  <a:lnTo>
                    <a:pt x="556" y="76"/>
                  </a:lnTo>
                  <a:lnTo>
                    <a:pt x="590" y="107"/>
                  </a:lnTo>
                  <a:lnTo>
                    <a:pt x="618" y="141"/>
                  </a:lnTo>
                  <a:lnTo>
                    <a:pt x="644" y="179"/>
                  </a:lnTo>
                  <a:lnTo>
                    <a:pt x="663" y="219"/>
                  </a:lnTo>
                  <a:lnTo>
                    <a:pt x="680" y="260"/>
                  </a:lnTo>
                  <a:lnTo>
                    <a:pt x="693" y="302"/>
                  </a:lnTo>
                  <a:lnTo>
                    <a:pt x="700" y="344"/>
                  </a:lnTo>
                  <a:lnTo>
                    <a:pt x="703" y="385"/>
                  </a:lnTo>
                  <a:lnTo>
                    <a:pt x="701" y="425"/>
                  </a:lnTo>
                  <a:lnTo>
                    <a:pt x="694" y="463"/>
                  </a:lnTo>
                  <a:lnTo>
                    <a:pt x="683" y="498"/>
                  </a:lnTo>
                  <a:lnTo>
                    <a:pt x="663" y="538"/>
                  </a:lnTo>
                  <a:lnTo>
                    <a:pt x="639" y="571"/>
                  </a:lnTo>
                  <a:lnTo>
                    <a:pt x="610" y="601"/>
                  </a:lnTo>
                  <a:lnTo>
                    <a:pt x="577" y="627"/>
                  </a:lnTo>
                  <a:lnTo>
                    <a:pt x="541" y="648"/>
                  </a:lnTo>
                  <a:lnTo>
                    <a:pt x="501" y="663"/>
                  </a:lnTo>
                  <a:lnTo>
                    <a:pt x="460" y="673"/>
                  </a:lnTo>
                  <a:lnTo>
                    <a:pt x="416" y="679"/>
                  </a:lnTo>
                  <a:lnTo>
                    <a:pt x="371" y="679"/>
                  </a:lnTo>
                  <a:lnTo>
                    <a:pt x="326" y="673"/>
                  </a:lnTo>
                  <a:lnTo>
                    <a:pt x="280" y="662"/>
                  </a:lnTo>
                  <a:lnTo>
                    <a:pt x="234" y="646"/>
                  </a:lnTo>
                  <a:lnTo>
                    <a:pt x="186" y="622"/>
                  </a:lnTo>
                  <a:lnTo>
                    <a:pt x="143" y="593"/>
                  </a:lnTo>
                  <a:lnTo>
                    <a:pt x="105" y="560"/>
                  </a:lnTo>
                  <a:lnTo>
                    <a:pt x="72" y="522"/>
                  </a:lnTo>
                  <a:lnTo>
                    <a:pt x="44" y="481"/>
                  </a:lnTo>
                  <a:lnTo>
                    <a:pt x="23" y="436"/>
                  </a:lnTo>
                  <a:lnTo>
                    <a:pt x="9" y="391"/>
                  </a:lnTo>
                  <a:lnTo>
                    <a:pt x="2" y="343"/>
                  </a:lnTo>
                  <a:lnTo>
                    <a:pt x="0" y="295"/>
                  </a:lnTo>
                  <a:lnTo>
                    <a:pt x="9" y="247"/>
                  </a:lnTo>
                  <a:lnTo>
                    <a:pt x="24" y="198"/>
                  </a:lnTo>
                  <a:lnTo>
                    <a:pt x="44" y="157"/>
                  </a:lnTo>
                  <a:lnTo>
                    <a:pt x="71" y="120"/>
                  </a:lnTo>
                  <a:lnTo>
                    <a:pt x="100" y="87"/>
                  </a:lnTo>
                  <a:lnTo>
                    <a:pt x="134" y="61"/>
                  </a:lnTo>
                  <a:lnTo>
                    <a:pt x="171" y="38"/>
                  </a:lnTo>
                  <a:lnTo>
                    <a:pt x="210" y="20"/>
                  </a:lnTo>
                  <a:lnTo>
                    <a:pt x="253" y="8"/>
                  </a:lnTo>
                  <a:lnTo>
                    <a:pt x="297" y="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Shape 299">
              <a:extLst>
                <a:ext uri="{FF2B5EF4-FFF2-40B4-BE49-F238E27FC236}">
                  <a16:creationId xmlns="" xmlns:a16="http://schemas.microsoft.com/office/drawing/2014/main" id="{9599F276-3D68-4C15-924C-417ED6D23A7F}"/>
                </a:ext>
              </a:extLst>
            </p:cNvPr>
            <p:cNvSpPr/>
            <p:nvPr/>
          </p:nvSpPr>
          <p:spPr>
            <a:xfrm>
              <a:off x="8724901" y="4260850"/>
              <a:ext cx="971550" cy="939800"/>
            </a:xfrm>
            <a:custGeom>
              <a:avLst/>
              <a:gdLst/>
              <a:ahLst/>
              <a:cxnLst/>
              <a:rect l="0" t="0" r="0" b="0"/>
              <a:pathLst>
                <a:path w="612" h="592" extrusionOk="0">
                  <a:moveTo>
                    <a:pt x="286" y="0"/>
                  </a:moveTo>
                  <a:lnTo>
                    <a:pt x="330" y="3"/>
                  </a:lnTo>
                  <a:lnTo>
                    <a:pt x="373" y="12"/>
                  </a:lnTo>
                  <a:lnTo>
                    <a:pt x="417" y="27"/>
                  </a:lnTo>
                  <a:lnTo>
                    <a:pt x="455" y="47"/>
                  </a:lnTo>
                  <a:lnTo>
                    <a:pt x="489" y="71"/>
                  </a:lnTo>
                  <a:lnTo>
                    <a:pt x="520" y="101"/>
                  </a:lnTo>
                  <a:lnTo>
                    <a:pt x="546" y="135"/>
                  </a:lnTo>
                  <a:lnTo>
                    <a:pt x="568" y="170"/>
                  </a:lnTo>
                  <a:lnTo>
                    <a:pt x="585" y="209"/>
                  </a:lnTo>
                  <a:lnTo>
                    <a:pt x="599" y="247"/>
                  </a:lnTo>
                  <a:lnTo>
                    <a:pt x="608" y="288"/>
                  </a:lnTo>
                  <a:lnTo>
                    <a:pt x="612" y="328"/>
                  </a:lnTo>
                  <a:lnTo>
                    <a:pt x="610" y="366"/>
                  </a:lnTo>
                  <a:lnTo>
                    <a:pt x="605" y="401"/>
                  </a:lnTo>
                  <a:lnTo>
                    <a:pt x="595" y="435"/>
                  </a:lnTo>
                  <a:lnTo>
                    <a:pt x="575" y="472"/>
                  </a:lnTo>
                  <a:lnTo>
                    <a:pt x="551" y="504"/>
                  </a:lnTo>
                  <a:lnTo>
                    <a:pt x="523" y="531"/>
                  </a:lnTo>
                  <a:lnTo>
                    <a:pt x="491" y="554"/>
                  </a:lnTo>
                  <a:lnTo>
                    <a:pt x="455" y="572"/>
                  </a:lnTo>
                  <a:lnTo>
                    <a:pt x="417" y="583"/>
                  </a:lnTo>
                  <a:lnTo>
                    <a:pt x="376" y="590"/>
                  </a:lnTo>
                  <a:lnTo>
                    <a:pt x="334" y="592"/>
                  </a:lnTo>
                  <a:lnTo>
                    <a:pt x="290" y="589"/>
                  </a:lnTo>
                  <a:lnTo>
                    <a:pt x="246" y="579"/>
                  </a:lnTo>
                  <a:lnTo>
                    <a:pt x="203" y="564"/>
                  </a:lnTo>
                  <a:lnTo>
                    <a:pt x="158" y="541"/>
                  </a:lnTo>
                  <a:lnTo>
                    <a:pt x="117" y="513"/>
                  </a:lnTo>
                  <a:lnTo>
                    <a:pt x="81" y="479"/>
                  </a:lnTo>
                  <a:lnTo>
                    <a:pt x="52" y="441"/>
                  </a:lnTo>
                  <a:lnTo>
                    <a:pt x="28" y="400"/>
                  </a:lnTo>
                  <a:lnTo>
                    <a:pt x="11" y="358"/>
                  </a:lnTo>
                  <a:lnTo>
                    <a:pt x="1" y="312"/>
                  </a:lnTo>
                  <a:lnTo>
                    <a:pt x="0" y="266"/>
                  </a:lnTo>
                  <a:lnTo>
                    <a:pt x="5" y="219"/>
                  </a:lnTo>
                  <a:lnTo>
                    <a:pt x="19" y="173"/>
                  </a:lnTo>
                  <a:lnTo>
                    <a:pt x="39" y="135"/>
                  </a:lnTo>
                  <a:lnTo>
                    <a:pt x="64" y="99"/>
                  </a:lnTo>
                  <a:lnTo>
                    <a:pt x="94" y="70"/>
                  </a:lnTo>
                  <a:lnTo>
                    <a:pt x="127" y="46"/>
                  </a:lnTo>
                  <a:lnTo>
                    <a:pt x="163" y="26"/>
                  </a:lnTo>
                  <a:lnTo>
                    <a:pt x="203" y="12"/>
                  </a:lnTo>
                  <a:lnTo>
                    <a:pt x="244" y="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D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Shape 300">
              <a:extLst>
                <a:ext uri="{FF2B5EF4-FFF2-40B4-BE49-F238E27FC236}">
                  <a16:creationId xmlns="" xmlns:a16="http://schemas.microsoft.com/office/drawing/2014/main" id="{B4228407-2A9E-41C4-8A4D-F00A98F074C1}"/>
                </a:ext>
              </a:extLst>
            </p:cNvPr>
            <p:cNvSpPr/>
            <p:nvPr/>
          </p:nvSpPr>
          <p:spPr>
            <a:xfrm>
              <a:off x="9621838" y="4525963"/>
              <a:ext cx="74613" cy="385763"/>
            </a:xfrm>
            <a:custGeom>
              <a:avLst/>
              <a:gdLst/>
              <a:ahLst/>
              <a:cxnLst/>
              <a:rect l="0" t="0" r="0" b="0"/>
              <a:pathLst>
                <a:path w="47" h="243" extrusionOk="0">
                  <a:moveTo>
                    <a:pt x="0" y="0"/>
                  </a:moveTo>
                  <a:lnTo>
                    <a:pt x="2" y="3"/>
                  </a:lnTo>
                  <a:lnTo>
                    <a:pt x="7" y="10"/>
                  </a:lnTo>
                  <a:lnTo>
                    <a:pt x="14" y="23"/>
                  </a:lnTo>
                  <a:lnTo>
                    <a:pt x="23" y="41"/>
                  </a:lnTo>
                  <a:lnTo>
                    <a:pt x="31" y="63"/>
                  </a:lnTo>
                  <a:lnTo>
                    <a:pt x="40" y="90"/>
                  </a:lnTo>
                  <a:lnTo>
                    <a:pt x="44" y="123"/>
                  </a:lnTo>
                  <a:lnTo>
                    <a:pt x="47" y="158"/>
                  </a:lnTo>
                  <a:lnTo>
                    <a:pt x="44" y="198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26"/>
                  </a:lnTo>
                  <a:lnTo>
                    <a:pt x="40" y="206"/>
                  </a:lnTo>
                  <a:lnTo>
                    <a:pt x="40" y="181"/>
                  </a:lnTo>
                  <a:lnTo>
                    <a:pt x="38" y="150"/>
                  </a:lnTo>
                  <a:lnTo>
                    <a:pt x="34" y="116"/>
                  </a:lnTo>
                  <a:lnTo>
                    <a:pt x="27" y="78"/>
                  </a:lnTo>
                  <a:lnTo>
                    <a:pt x="1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Shape 301">
              <a:extLst>
                <a:ext uri="{FF2B5EF4-FFF2-40B4-BE49-F238E27FC236}">
                  <a16:creationId xmlns="" xmlns:a16="http://schemas.microsoft.com/office/drawing/2014/main" id="{47987006-BBBC-4398-AEF7-E57C063EBDF9}"/>
                </a:ext>
              </a:extLst>
            </p:cNvPr>
            <p:cNvSpPr/>
            <p:nvPr/>
          </p:nvSpPr>
          <p:spPr>
            <a:xfrm>
              <a:off x="8431213" y="4100513"/>
              <a:ext cx="1201738" cy="1133475"/>
            </a:xfrm>
            <a:custGeom>
              <a:avLst/>
              <a:gdLst/>
              <a:ahLst/>
              <a:cxnLst/>
              <a:rect l="0" t="0" r="0" b="0"/>
              <a:pathLst>
                <a:path w="757" h="714" extrusionOk="0">
                  <a:moveTo>
                    <a:pt x="505" y="0"/>
                  </a:moveTo>
                  <a:lnTo>
                    <a:pt x="547" y="3"/>
                  </a:lnTo>
                  <a:lnTo>
                    <a:pt x="587" y="8"/>
                  </a:lnTo>
                  <a:lnTo>
                    <a:pt x="623" y="18"/>
                  </a:lnTo>
                  <a:lnTo>
                    <a:pt x="660" y="34"/>
                  </a:lnTo>
                  <a:lnTo>
                    <a:pt x="692" y="53"/>
                  </a:lnTo>
                  <a:lnTo>
                    <a:pt x="718" y="77"/>
                  </a:lnTo>
                  <a:lnTo>
                    <a:pt x="738" y="104"/>
                  </a:lnTo>
                  <a:lnTo>
                    <a:pt x="752" y="135"/>
                  </a:lnTo>
                  <a:lnTo>
                    <a:pt x="757" y="168"/>
                  </a:lnTo>
                  <a:lnTo>
                    <a:pt x="756" y="203"/>
                  </a:lnTo>
                  <a:lnTo>
                    <a:pt x="747" y="240"/>
                  </a:lnTo>
                  <a:lnTo>
                    <a:pt x="731" y="276"/>
                  </a:lnTo>
                  <a:lnTo>
                    <a:pt x="704" y="315"/>
                  </a:lnTo>
                  <a:lnTo>
                    <a:pt x="677" y="343"/>
                  </a:lnTo>
                  <a:lnTo>
                    <a:pt x="646" y="365"/>
                  </a:lnTo>
                  <a:lnTo>
                    <a:pt x="613" y="382"/>
                  </a:lnTo>
                  <a:lnTo>
                    <a:pt x="581" y="395"/>
                  </a:lnTo>
                  <a:lnTo>
                    <a:pt x="549" y="402"/>
                  </a:lnTo>
                  <a:lnTo>
                    <a:pt x="516" y="408"/>
                  </a:lnTo>
                  <a:lnTo>
                    <a:pt x="486" y="409"/>
                  </a:lnTo>
                  <a:lnTo>
                    <a:pt x="461" y="409"/>
                  </a:lnTo>
                  <a:lnTo>
                    <a:pt x="439" y="408"/>
                  </a:lnTo>
                  <a:lnTo>
                    <a:pt x="422" y="406"/>
                  </a:lnTo>
                  <a:lnTo>
                    <a:pt x="410" y="405"/>
                  </a:lnTo>
                  <a:lnTo>
                    <a:pt x="406" y="405"/>
                  </a:lnTo>
                  <a:lnTo>
                    <a:pt x="420" y="379"/>
                  </a:lnTo>
                  <a:lnTo>
                    <a:pt x="429" y="357"/>
                  </a:lnTo>
                  <a:lnTo>
                    <a:pt x="430" y="337"/>
                  </a:lnTo>
                  <a:lnTo>
                    <a:pt x="426" y="317"/>
                  </a:lnTo>
                  <a:lnTo>
                    <a:pt x="419" y="300"/>
                  </a:lnTo>
                  <a:lnTo>
                    <a:pt x="407" y="285"/>
                  </a:lnTo>
                  <a:lnTo>
                    <a:pt x="395" y="272"/>
                  </a:lnTo>
                  <a:lnTo>
                    <a:pt x="379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8" y="237"/>
                  </a:lnTo>
                  <a:lnTo>
                    <a:pt x="327" y="233"/>
                  </a:lnTo>
                  <a:lnTo>
                    <a:pt x="320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4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3" y="463"/>
                  </a:lnTo>
                  <a:lnTo>
                    <a:pt x="320" y="502"/>
                  </a:lnTo>
                  <a:lnTo>
                    <a:pt x="303" y="539"/>
                  </a:lnTo>
                  <a:lnTo>
                    <a:pt x="285" y="574"/>
                  </a:lnTo>
                  <a:lnTo>
                    <a:pt x="264" y="605"/>
                  </a:lnTo>
                  <a:lnTo>
                    <a:pt x="244" y="632"/>
                  </a:lnTo>
                  <a:lnTo>
                    <a:pt x="224" y="656"/>
                  </a:lnTo>
                  <a:lnTo>
                    <a:pt x="206" y="676"/>
                  </a:lnTo>
                  <a:lnTo>
                    <a:pt x="189" y="693"/>
                  </a:lnTo>
                  <a:lnTo>
                    <a:pt x="176" y="704"/>
                  </a:lnTo>
                  <a:lnTo>
                    <a:pt x="168" y="711"/>
                  </a:lnTo>
                  <a:lnTo>
                    <a:pt x="165" y="714"/>
                  </a:lnTo>
                  <a:lnTo>
                    <a:pt x="135" y="691"/>
                  </a:lnTo>
                  <a:lnTo>
                    <a:pt x="108" y="666"/>
                  </a:lnTo>
                  <a:lnTo>
                    <a:pt x="84" y="638"/>
                  </a:lnTo>
                  <a:lnTo>
                    <a:pt x="65" y="608"/>
                  </a:lnTo>
                  <a:lnTo>
                    <a:pt x="46" y="578"/>
                  </a:lnTo>
                  <a:lnTo>
                    <a:pt x="32" y="550"/>
                  </a:lnTo>
                  <a:lnTo>
                    <a:pt x="19" y="525"/>
                  </a:lnTo>
                  <a:lnTo>
                    <a:pt x="11" y="502"/>
                  </a:lnTo>
                  <a:lnTo>
                    <a:pt x="4" y="485"/>
                  </a:lnTo>
                  <a:lnTo>
                    <a:pt x="0" y="474"/>
                  </a:lnTo>
                  <a:lnTo>
                    <a:pt x="0" y="470"/>
                  </a:lnTo>
                  <a:lnTo>
                    <a:pt x="5" y="475"/>
                  </a:lnTo>
                  <a:lnTo>
                    <a:pt x="15" y="480"/>
                  </a:lnTo>
                  <a:lnTo>
                    <a:pt x="28" y="481"/>
                  </a:lnTo>
                  <a:lnTo>
                    <a:pt x="43" y="481"/>
                  </a:lnTo>
                  <a:lnTo>
                    <a:pt x="59" y="475"/>
                  </a:lnTo>
                  <a:lnTo>
                    <a:pt x="74" y="467"/>
                  </a:lnTo>
                  <a:lnTo>
                    <a:pt x="87" y="451"/>
                  </a:lnTo>
                  <a:lnTo>
                    <a:pt x="98" y="432"/>
                  </a:lnTo>
                  <a:lnTo>
                    <a:pt x="104" y="409"/>
                  </a:lnTo>
                  <a:lnTo>
                    <a:pt x="108" y="382"/>
                  </a:lnTo>
                  <a:lnTo>
                    <a:pt x="111" y="353"/>
                  </a:lnTo>
                  <a:lnTo>
                    <a:pt x="114" y="317"/>
                  </a:lnTo>
                  <a:lnTo>
                    <a:pt x="120" y="281"/>
                  </a:lnTo>
                  <a:lnTo>
                    <a:pt x="130" y="241"/>
                  </a:lnTo>
                  <a:lnTo>
                    <a:pt x="146" y="200"/>
                  </a:lnTo>
                  <a:lnTo>
                    <a:pt x="169" y="156"/>
                  </a:lnTo>
                  <a:lnTo>
                    <a:pt x="201" y="113"/>
                  </a:lnTo>
                  <a:lnTo>
                    <a:pt x="228" y="86"/>
                  </a:lnTo>
                  <a:lnTo>
                    <a:pt x="261" y="62"/>
                  </a:lnTo>
                  <a:lnTo>
                    <a:pt x="296" y="42"/>
                  </a:lnTo>
                  <a:lnTo>
                    <a:pt x="336" y="27"/>
                  </a:lnTo>
                  <a:lnTo>
                    <a:pt x="376" y="14"/>
                  </a:lnTo>
                  <a:lnTo>
                    <a:pt x="419" y="5"/>
                  </a:lnTo>
                  <a:lnTo>
                    <a:pt x="462" y="1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Shape 302">
              <a:extLst>
                <a:ext uri="{FF2B5EF4-FFF2-40B4-BE49-F238E27FC236}">
                  <a16:creationId xmlns="" xmlns:a16="http://schemas.microsoft.com/office/drawing/2014/main" id="{0DE703EE-2310-4495-99EB-BF7EE2DE6A8F}"/>
                </a:ext>
              </a:extLst>
            </p:cNvPr>
            <p:cNvSpPr/>
            <p:nvPr/>
          </p:nvSpPr>
          <p:spPr>
            <a:xfrm>
              <a:off x="8612188" y="5376863"/>
              <a:ext cx="1184275" cy="887413"/>
            </a:xfrm>
            <a:custGeom>
              <a:avLst/>
              <a:gdLst/>
              <a:ahLst/>
              <a:cxnLst/>
              <a:rect l="0" t="0" r="0" b="0"/>
              <a:pathLst>
                <a:path w="746" h="559" extrusionOk="0">
                  <a:moveTo>
                    <a:pt x="633" y="0"/>
                  </a:moveTo>
                  <a:lnTo>
                    <a:pt x="659" y="54"/>
                  </a:lnTo>
                  <a:lnTo>
                    <a:pt x="681" y="112"/>
                  </a:lnTo>
                  <a:lnTo>
                    <a:pt x="700" y="171"/>
                  </a:lnTo>
                  <a:lnTo>
                    <a:pt x="715" y="233"/>
                  </a:lnTo>
                  <a:lnTo>
                    <a:pt x="727" y="294"/>
                  </a:lnTo>
                  <a:lnTo>
                    <a:pt x="735" y="356"/>
                  </a:lnTo>
                  <a:lnTo>
                    <a:pt x="742" y="415"/>
                  </a:lnTo>
                  <a:lnTo>
                    <a:pt x="746" y="472"/>
                  </a:lnTo>
                  <a:lnTo>
                    <a:pt x="739" y="484"/>
                  </a:lnTo>
                  <a:lnTo>
                    <a:pt x="725" y="497"/>
                  </a:lnTo>
                  <a:lnTo>
                    <a:pt x="704" y="510"/>
                  </a:lnTo>
                  <a:lnTo>
                    <a:pt x="676" y="521"/>
                  </a:lnTo>
                  <a:lnTo>
                    <a:pt x="643" y="531"/>
                  </a:lnTo>
                  <a:lnTo>
                    <a:pt x="605" y="539"/>
                  </a:lnTo>
                  <a:lnTo>
                    <a:pt x="605" y="539"/>
                  </a:lnTo>
                  <a:lnTo>
                    <a:pt x="604" y="539"/>
                  </a:lnTo>
                  <a:lnTo>
                    <a:pt x="594" y="541"/>
                  </a:lnTo>
                  <a:lnTo>
                    <a:pt x="593" y="541"/>
                  </a:lnTo>
                  <a:lnTo>
                    <a:pt x="581" y="544"/>
                  </a:lnTo>
                  <a:lnTo>
                    <a:pt x="580" y="544"/>
                  </a:lnTo>
                  <a:lnTo>
                    <a:pt x="573" y="545"/>
                  </a:lnTo>
                  <a:lnTo>
                    <a:pt x="573" y="545"/>
                  </a:lnTo>
                  <a:lnTo>
                    <a:pt x="512" y="552"/>
                  </a:lnTo>
                  <a:lnTo>
                    <a:pt x="444" y="558"/>
                  </a:lnTo>
                  <a:lnTo>
                    <a:pt x="372" y="559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84" y="556"/>
                  </a:lnTo>
                  <a:lnTo>
                    <a:pt x="282" y="556"/>
                  </a:lnTo>
                  <a:lnTo>
                    <a:pt x="255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05" y="549"/>
                  </a:lnTo>
                  <a:lnTo>
                    <a:pt x="158" y="542"/>
                  </a:lnTo>
                  <a:lnTo>
                    <a:pt x="117" y="534"/>
                  </a:lnTo>
                  <a:lnTo>
                    <a:pt x="80" y="524"/>
                  </a:lnTo>
                  <a:lnTo>
                    <a:pt x="49" y="514"/>
                  </a:lnTo>
                  <a:lnTo>
                    <a:pt x="25" y="501"/>
                  </a:lnTo>
                  <a:lnTo>
                    <a:pt x="8" y="489"/>
                  </a:lnTo>
                  <a:lnTo>
                    <a:pt x="0" y="474"/>
                  </a:lnTo>
                  <a:lnTo>
                    <a:pt x="8" y="410"/>
                  </a:lnTo>
                  <a:lnTo>
                    <a:pt x="20" y="342"/>
                  </a:lnTo>
                  <a:lnTo>
                    <a:pt x="35" y="274"/>
                  </a:lnTo>
                  <a:lnTo>
                    <a:pt x="54" y="206"/>
                  </a:lnTo>
                  <a:lnTo>
                    <a:pt x="78" y="140"/>
                  </a:lnTo>
                  <a:lnTo>
                    <a:pt x="106" y="75"/>
                  </a:lnTo>
                  <a:lnTo>
                    <a:pt x="141" y="16"/>
                  </a:lnTo>
                  <a:lnTo>
                    <a:pt x="144" y="16"/>
                  </a:lnTo>
                  <a:lnTo>
                    <a:pt x="152" y="19"/>
                  </a:lnTo>
                  <a:lnTo>
                    <a:pt x="166" y="23"/>
                  </a:lnTo>
                  <a:lnTo>
                    <a:pt x="183" y="27"/>
                  </a:lnTo>
                  <a:lnTo>
                    <a:pt x="205" y="31"/>
                  </a:lnTo>
                  <a:lnTo>
                    <a:pt x="229" y="34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84" y="41"/>
                  </a:lnTo>
                  <a:lnTo>
                    <a:pt x="322" y="43"/>
                  </a:lnTo>
                  <a:lnTo>
                    <a:pt x="368" y="44"/>
                  </a:lnTo>
                  <a:lnTo>
                    <a:pt x="419" y="43"/>
                  </a:lnTo>
                  <a:lnTo>
                    <a:pt x="474" y="37"/>
                  </a:lnTo>
                  <a:lnTo>
                    <a:pt x="533" y="28"/>
                  </a:lnTo>
                  <a:lnTo>
                    <a:pt x="533" y="28"/>
                  </a:lnTo>
                  <a:lnTo>
                    <a:pt x="553" y="23"/>
                  </a:lnTo>
                  <a:lnTo>
                    <a:pt x="573" y="17"/>
                  </a:lnTo>
                  <a:lnTo>
                    <a:pt x="591" y="13"/>
                  </a:lnTo>
                  <a:lnTo>
                    <a:pt x="608" y="7"/>
                  </a:lnTo>
                  <a:lnTo>
                    <a:pt x="621" y="3"/>
                  </a:lnTo>
                  <a:lnTo>
                    <a:pt x="629" y="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A0B5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Shape 303">
              <a:extLst>
                <a:ext uri="{FF2B5EF4-FFF2-40B4-BE49-F238E27FC236}">
                  <a16:creationId xmlns="" xmlns:a16="http://schemas.microsoft.com/office/drawing/2014/main" id="{84C34CE1-4B1D-46FA-8FE6-5B3C593A2B14}"/>
                </a:ext>
              </a:extLst>
            </p:cNvPr>
            <p:cNvSpPr/>
            <p:nvPr/>
          </p:nvSpPr>
          <p:spPr>
            <a:xfrm>
              <a:off x="9583738" y="5664200"/>
              <a:ext cx="92075" cy="566738"/>
            </a:xfrm>
            <a:custGeom>
              <a:avLst/>
              <a:gdLst/>
              <a:ahLst/>
              <a:cxnLst/>
              <a:rect l="0" t="0" r="0" b="0"/>
              <a:pathLst>
                <a:path w="58" h="357" extrusionOk="0">
                  <a:moveTo>
                    <a:pt x="7" y="0"/>
                  </a:moveTo>
                  <a:lnTo>
                    <a:pt x="9" y="4"/>
                  </a:lnTo>
                  <a:lnTo>
                    <a:pt x="13" y="14"/>
                  </a:lnTo>
                  <a:lnTo>
                    <a:pt x="20" y="30"/>
                  </a:lnTo>
                  <a:lnTo>
                    <a:pt x="27" y="52"/>
                  </a:lnTo>
                  <a:lnTo>
                    <a:pt x="36" y="79"/>
                  </a:lnTo>
                  <a:lnTo>
                    <a:pt x="44" y="113"/>
                  </a:lnTo>
                  <a:lnTo>
                    <a:pt x="50" y="149"/>
                  </a:lnTo>
                  <a:lnTo>
                    <a:pt x="55" y="192"/>
                  </a:lnTo>
                  <a:lnTo>
                    <a:pt x="58" y="238"/>
                  </a:lnTo>
                  <a:lnTo>
                    <a:pt x="57" y="289"/>
                  </a:lnTo>
                  <a:lnTo>
                    <a:pt x="51" y="343"/>
                  </a:lnTo>
                  <a:lnTo>
                    <a:pt x="27" y="350"/>
                  </a:lnTo>
                  <a:lnTo>
                    <a:pt x="0" y="357"/>
                  </a:lnTo>
                  <a:lnTo>
                    <a:pt x="3" y="337"/>
                  </a:lnTo>
                  <a:lnTo>
                    <a:pt x="6" y="316"/>
                  </a:lnTo>
                  <a:lnTo>
                    <a:pt x="9" y="296"/>
                  </a:lnTo>
                  <a:lnTo>
                    <a:pt x="12" y="279"/>
                  </a:lnTo>
                  <a:lnTo>
                    <a:pt x="14" y="269"/>
                  </a:lnTo>
                  <a:lnTo>
                    <a:pt x="23" y="224"/>
                  </a:lnTo>
                  <a:lnTo>
                    <a:pt x="29" y="183"/>
                  </a:lnTo>
                  <a:lnTo>
                    <a:pt x="30" y="145"/>
                  </a:lnTo>
                  <a:lnTo>
                    <a:pt x="29" y="111"/>
                  </a:lnTo>
                  <a:lnTo>
                    <a:pt x="26" y="80"/>
                  </a:lnTo>
                  <a:lnTo>
                    <a:pt x="20" y="52"/>
                  </a:lnTo>
                  <a:lnTo>
                    <a:pt x="13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55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Shape 304">
              <a:extLst>
                <a:ext uri="{FF2B5EF4-FFF2-40B4-BE49-F238E27FC236}">
                  <a16:creationId xmlns="" xmlns:a16="http://schemas.microsoft.com/office/drawing/2014/main" id="{8A451C77-98D4-4750-815F-EC0F1E8D6149}"/>
                </a:ext>
              </a:extLst>
            </p:cNvPr>
            <p:cNvSpPr/>
            <p:nvPr/>
          </p:nvSpPr>
          <p:spPr>
            <a:xfrm>
              <a:off x="8801101" y="5684838"/>
              <a:ext cx="93663" cy="557213"/>
            </a:xfrm>
            <a:custGeom>
              <a:avLst/>
              <a:gdLst/>
              <a:ahLst/>
              <a:cxnLst/>
              <a:rect l="0" t="0" r="0" b="0"/>
              <a:pathLst>
                <a:path w="59" h="351" extrusionOk="0">
                  <a:moveTo>
                    <a:pt x="52" y="0"/>
                  </a:moveTo>
                  <a:lnTo>
                    <a:pt x="43" y="36"/>
                  </a:lnTo>
                  <a:lnTo>
                    <a:pt x="38" y="80"/>
                  </a:lnTo>
                  <a:lnTo>
                    <a:pt x="32" y="127"/>
                  </a:lnTo>
                  <a:lnTo>
                    <a:pt x="31" y="176"/>
                  </a:lnTo>
                  <a:lnTo>
                    <a:pt x="32" y="223"/>
                  </a:lnTo>
                  <a:lnTo>
                    <a:pt x="36" y="265"/>
                  </a:lnTo>
                  <a:lnTo>
                    <a:pt x="42" y="293"/>
                  </a:lnTo>
                  <a:lnTo>
                    <a:pt x="47" y="319"/>
                  </a:lnTo>
                  <a:lnTo>
                    <a:pt x="53" y="338"/>
                  </a:lnTo>
                  <a:lnTo>
                    <a:pt x="59" y="351"/>
                  </a:lnTo>
                  <a:lnTo>
                    <a:pt x="29" y="345"/>
                  </a:lnTo>
                  <a:lnTo>
                    <a:pt x="1" y="340"/>
                  </a:lnTo>
                  <a:lnTo>
                    <a:pt x="0" y="283"/>
                  </a:lnTo>
                  <a:lnTo>
                    <a:pt x="1" y="232"/>
                  </a:lnTo>
                  <a:lnTo>
                    <a:pt x="5" y="184"/>
                  </a:lnTo>
                  <a:lnTo>
                    <a:pt x="11" y="144"/>
                  </a:lnTo>
                  <a:lnTo>
                    <a:pt x="18" y="105"/>
                  </a:lnTo>
                  <a:lnTo>
                    <a:pt x="25" y="74"/>
                  </a:lnTo>
                  <a:lnTo>
                    <a:pt x="33" y="48"/>
                  </a:lnTo>
                  <a:lnTo>
                    <a:pt x="40" y="26"/>
                  </a:lnTo>
                  <a:lnTo>
                    <a:pt x="46" y="11"/>
                  </a:lnTo>
                  <a:lnTo>
                    <a:pt x="50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55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Shape 305">
              <a:extLst>
                <a:ext uri="{FF2B5EF4-FFF2-40B4-BE49-F238E27FC236}">
                  <a16:creationId xmlns="" xmlns:a16="http://schemas.microsoft.com/office/drawing/2014/main" id="{32FE9BB8-6454-438A-B893-6B74C176297F}"/>
                </a:ext>
              </a:extLst>
            </p:cNvPr>
            <p:cNvSpPr/>
            <p:nvPr/>
          </p:nvSpPr>
          <p:spPr>
            <a:xfrm>
              <a:off x="8921751" y="5402263"/>
              <a:ext cx="688975" cy="862013"/>
            </a:xfrm>
            <a:custGeom>
              <a:avLst/>
              <a:gdLst/>
              <a:ahLst/>
              <a:cxnLst/>
              <a:rect l="0" t="0" r="0" b="0"/>
              <a:pathLst>
                <a:path w="434" h="543" extrusionOk="0">
                  <a:moveTo>
                    <a:pt x="382" y="0"/>
                  </a:moveTo>
                  <a:lnTo>
                    <a:pt x="405" y="94"/>
                  </a:lnTo>
                  <a:lnTo>
                    <a:pt x="420" y="189"/>
                  </a:lnTo>
                  <a:lnTo>
                    <a:pt x="430" y="278"/>
                  </a:lnTo>
                  <a:lnTo>
                    <a:pt x="434" y="337"/>
                  </a:lnTo>
                  <a:lnTo>
                    <a:pt x="434" y="392"/>
                  </a:lnTo>
                  <a:lnTo>
                    <a:pt x="433" y="440"/>
                  </a:lnTo>
                  <a:lnTo>
                    <a:pt x="431" y="482"/>
                  </a:lnTo>
                  <a:lnTo>
                    <a:pt x="430" y="519"/>
                  </a:lnTo>
                  <a:lnTo>
                    <a:pt x="410" y="523"/>
                  </a:lnTo>
                  <a:lnTo>
                    <a:pt x="410" y="523"/>
                  </a:lnTo>
                  <a:lnTo>
                    <a:pt x="409" y="523"/>
                  </a:lnTo>
                  <a:lnTo>
                    <a:pt x="399" y="525"/>
                  </a:lnTo>
                  <a:lnTo>
                    <a:pt x="398" y="525"/>
                  </a:lnTo>
                  <a:lnTo>
                    <a:pt x="386" y="528"/>
                  </a:lnTo>
                  <a:lnTo>
                    <a:pt x="385" y="528"/>
                  </a:lnTo>
                  <a:lnTo>
                    <a:pt x="378" y="529"/>
                  </a:lnTo>
                  <a:lnTo>
                    <a:pt x="378" y="529"/>
                  </a:lnTo>
                  <a:lnTo>
                    <a:pt x="317" y="536"/>
                  </a:lnTo>
                  <a:lnTo>
                    <a:pt x="249" y="542"/>
                  </a:lnTo>
                  <a:lnTo>
                    <a:pt x="177" y="543"/>
                  </a:lnTo>
                  <a:lnTo>
                    <a:pt x="101" y="542"/>
                  </a:lnTo>
                  <a:lnTo>
                    <a:pt x="101" y="542"/>
                  </a:lnTo>
                  <a:lnTo>
                    <a:pt x="89" y="540"/>
                  </a:lnTo>
                  <a:lnTo>
                    <a:pt x="87" y="540"/>
                  </a:lnTo>
                  <a:lnTo>
                    <a:pt x="60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12" y="533"/>
                  </a:lnTo>
                  <a:lnTo>
                    <a:pt x="12" y="499"/>
                  </a:lnTo>
                  <a:lnTo>
                    <a:pt x="15" y="463"/>
                  </a:lnTo>
                  <a:lnTo>
                    <a:pt x="19" y="423"/>
                  </a:lnTo>
                  <a:lnTo>
                    <a:pt x="24" y="382"/>
                  </a:lnTo>
                  <a:lnTo>
                    <a:pt x="27" y="343"/>
                  </a:lnTo>
                  <a:lnTo>
                    <a:pt x="28" y="305"/>
                  </a:lnTo>
                  <a:lnTo>
                    <a:pt x="27" y="248"/>
                  </a:lnTo>
                  <a:lnTo>
                    <a:pt x="24" y="195"/>
                  </a:lnTo>
                  <a:lnTo>
                    <a:pt x="19" y="145"/>
                  </a:lnTo>
                  <a:lnTo>
                    <a:pt x="15" y="101"/>
                  </a:lnTo>
                  <a:lnTo>
                    <a:pt x="10" y="63"/>
                  </a:lnTo>
                  <a:lnTo>
                    <a:pt x="5" y="34"/>
                  </a:lnTo>
                  <a:lnTo>
                    <a:pt x="0" y="12"/>
                  </a:lnTo>
                  <a:lnTo>
                    <a:pt x="28" y="18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70" y="24"/>
                  </a:lnTo>
                  <a:lnTo>
                    <a:pt x="80" y="68"/>
                  </a:lnTo>
                  <a:lnTo>
                    <a:pt x="87" y="110"/>
                  </a:lnTo>
                  <a:lnTo>
                    <a:pt x="93" y="149"/>
                  </a:lnTo>
                  <a:lnTo>
                    <a:pt x="97" y="183"/>
                  </a:lnTo>
                  <a:lnTo>
                    <a:pt x="98" y="213"/>
                  </a:lnTo>
                  <a:lnTo>
                    <a:pt x="100" y="234"/>
                  </a:lnTo>
                  <a:lnTo>
                    <a:pt x="100" y="248"/>
                  </a:lnTo>
                  <a:lnTo>
                    <a:pt x="100" y="254"/>
                  </a:lnTo>
                  <a:lnTo>
                    <a:pt x="104" y="254"/>
                  </a:lnTo>
                  <a:lnTo>
                    <a:pt x="114" y="255"/>
                  </a:lnTo>
                  <a:lnTo>
                    <a:pt x="131" y="257"/>
                  </a:lnTo>
                  <a:lnTo>
                    <a:pt x="152" y="257"/>
                  </a:lnTo>
                  <a:lnTo>
                    <a:pt x="177" y="258"/>
                  </a:lnTo>
                  <a:lnTo>
                    <a:pt x="206" y="258"/>
                  </a:lnTo>
                  <a:lnTo>
                    <a:pt x="235" y="258"/>
                  </a:lnTo>
                  <a:lnTo>
                    <a:pt x="265" y="255"/>
                  </a:lnTo>
                  <a:lnTo>
                    <a:pt x="293" y="252"/>
                  </a:lnTo>
                  <a:lnTo>
                    <a:pt x="316" y="248"/>
                  </a:lnTo>
                  <a:lnTo>
                    <a:pt x="335" y="244"/>
                  </a:lnTo>
                  <a:lnTo>
                    <a:pt x="351" y="240"/>
                  </a:lnTo>
                  <a:lnTo>
                    <a:pt x="359" y="238"/>
                  </a:lnTo>
                  <a:lnTo>
                    <a:pt x="364" y="237"/>
                  </a:lnTo>
                  <a:lnTo>
                    <a:pt x="359" y="175"/>
                  </a:lnTo>
                  <a:lnTo>
                    <a:pt x="351" y="117"/>
                  </a:lnTo>
                  <a:lnTo>
                    <a:pt x="340" y="62"/>
                  </a:lnTo>
                  <a:lnTo>
                    <a:pt x="327" y="14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76E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Shape 306">
              <a:extLst>
                <a:ext uri="{FF2B5EF4-FFF2-40B4-BE49-F238E27FC236}">
                  <a16:creationId xmlns="" xmlns:a16="http://schemas.microsoft.com/office/drawing/2014/main" id="{D504BCA5-16BB-4CDD-8A24-BD7ABDA3A1B4}"/>
                </a:ext>
              </a:extLst>
            </p:cNvPr>
            <p:cNvSpPr/>
            <p:nvPr/>
          </p:nvSpPr>
          <p:spPr>
            <a:xfrm>
              <a:off x="9113838" y="5856288"/>
              <a:ext cx="387350" cy="38100"/>
            </a:xfrm>
            <a:custGeom>
              <a:avLst/>
              <a:gdLst/>
              <a:ahLst/>
              <a:cxnLst/>
              <a:rect l="0" t="0" r="0" b="0"/>
              <a:pathLst>
                <a:path w="244" h="24" extrusionOk="0">
                  <a:moveTo>
                    <a:pt x="244" y="0"/>
                  </a:moveTo>
                  <a:lnTo>
                    <a:pt x="240" y="2"/>
                  </a:lnTo>
                  <a:lnTo>
                    <a:pt x="230" y="5"/>
                  </a:lnTo>
                  <a:lnTo>
                    <a:pt x="213" y="10"/>
                  </a:lnTo>
                  <a:lnTo>
                    <a:pt x="191" y="14"/>
                  </a:lnTo>
                  <a:lnTo>
                    <a:pt x="162" y="20"/>
                  </a:lnTo>
                  <a:lnTo>
                    <a:pt x="130" y="23"/>
                  </a:lnTo>
                  <a:lnTo>
                    <a:pt x="90" y="24"/>
                  </a:lnTo>
                  <a:lnTo>
                    <a:pt x="48" y="23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8" y="19"/>
                  </a:lnTo>
                  <a:lnTo>
                    <a:pt x="38" y="17"/>
                  </a:lnTo>
                  <a:lnTo>
                    <a:pt x="64" y="17"/>
                  </a:lnTo>
                  <a:lnTo>
                    <a:pt x="93" y="16"/>
                  </a:lnTo>
                  <a:lnTo>
                    <a:pt x="124" y="14"/>
                  </a:lnTo>
                  <a:lnTo>
                    <a:pt x="157" y="12"/>
                  </a:lnTo>
                  <a:lnTo>
                    <a:pt x="189" y="9"/>
                  </a:lnTo>
                  <a:lnTo>
                    <a:pt x="219" y="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Shape 307">
              <a:extLst>
                <a:ext uri="{FF2B5EF4-FFF2-40B4-BE49-F238E27FC236}">
                  <a16:creationId xmlns="" xmlns:a16="http://schemas.microsoft.com/office/drawing/2014/main" id="{2B79DD4B-6301-455E-B718-2A37DB6A6583}"/>
                </a:ext>
              </a:extLst>
            </p:cNvPr>
            <p:cNvSpPr/>
            <p:nvPr/>
          </p:nvSpPr>
          <p:spPr>
            <a:xfrm>
              <a:off x="9104313" y="4776788"/>
              <a:ext cx="265113" cy="139700"/>
            </a:xfrm>
            <a:custGeom>
              <a:avLst/>
              <a:gdLst/>
              <a:ahLst/>
              <a:cxnLst/>
              <a:rect l="0" t="0" r="0" b="0"/>
              <a:pathLst>
                <a:path w="167" h="88" extrusionOk="0">
                  <a:moveTo>
                    <a:pt x="127" y="0"/>
                  </a:moveTo>
                  <a:lnTo>
                    <a:pt x="144" y="3"/>
                  </a:lnTo>
                  <a:lnTo>
                    <a:pt x="156" y="11"/>
                  </a:lnTo>
                  <a:lnTo>
                    <a:pt x="164" y="24"/>
                  </a:lnTo>
                  <a:lnTo>
                    <a:pt x="167" y="40"/>
                  </a:lnTo>
                  <a:lnTo>
                    <a:pt x="164" y="55"/>
                  </a:lnTo>
                  <a:lnTo>
                    <a:pt x="154" y="68"/>
                  </a:lnTo>
                  <a:lnTo>
                    <a:pt x="141" y="78"/>
                  </a:lnTo>
                  <a:lnTo>
                    <a:pt x="126" y="82"/>
                  </a:lnTo>
                  <a:lnTo>
                    <a:pt x="47" y="88"/>
                  </a:lnTo>
                  <a:lnTo>
                    <a:pt x="43" y="88"/>
                  </a:lnTo>
                  <a:lnTo>
                    <a:pt x="27" y="83"/>
                  </a:lnTo>
                  <a:lnTo>
                    <a:pt x="13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5" y="31"/>
                  </a:lnTo>
                  <a:lnTo>
                    <a:pt x="13" y="17"/>
                  </a:lnTo>
                  <a:lnTo>
                    <a:pt x="27" y="7"/>
                  </a:lnTo>
                  <a:lnTo>
                    <a:pt x="46" y="3"/>
                  </a:ln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Shape 308">
              <a:extLst>
                <a:ext uri="{FF2B5EF4-FFF2-40B4-BE49-F238E27FC236}">
                  <a16:creationId xmlns="" xmlns:a16="http://schemas.microsoft.com/office/drawing/2014/main" id="{97ECBA65-3354-4374-AB4E-5D1133D2CED2}"/>
                </a:ext>
              </a:extLst>
            </p:cNvPr>
            <p:cNvSpPr/>
            <p:nvPr/>
          </p:nvSpPr>
          <p:spPr>
            <a:xfrm>
              <a:off x="9101138" y="4770438"/>
              <a:ext cx="274638" cy="107950"/>
            </a:xfrm>
            <a:custGeom>
              <a:avLst/>
              <a:gdLst/>
              <a:ahLst/>
              <a:cxnLst/>
              <a:rect l="0" t="0" r="0" b="0"/>
              <a:pathLst>
                <a:path w="173" h="68" extrusionOk="0">
                  <a:moveTo>
                    <a:pt x="128" y="0"/>
                  </a:moveTo>
                  <a:lnTo>
                    <a:pt x="146" y="3"/>
                  </a:lnTo>
                  <a:lnTo>
                    <a:pt x="160" y="13"/>
                  </a:lnTo>
                  <a:lnTo>
                    <a:pt x="170" y="27"/>
                  </a:lnTo>
                  <a:lnTo>
                    <a:pt x="173" y="44"/>
                  </a:lnTo>
                  <a:lnTo>
                    <a:pt x="173" y="45"/>
                  </a:lnTo>
                  <a:lnTo>
                    <a:pt x="172" y="46"/>
                  </a:lnTo>
                  <a:lnTo>
                    <a:pt x="169" y="48"/>
                  </a:lnTo>
                  <a:lnTo>
                    <a:pt x="167" y="46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3" y="29"/>
                  </a:lnTo>
                  <a:lnTo>
                    <a:pt x="155" y="18"/>
                  </a:lnTo>
                  <a:lnTo>
                    <a:pt x="143" y="10"/>
                  </a:lnTo>
                  <a:lnTo>
                    <a:pt x="128" y="8"/>
                  </a:lnTo>
                  <a:lnTo>
                    <a:pt x="48" y="11"/>
                  </a:lnTo>
                  <a:lnTo>
                    <a:pt x="31" y="14"/>
                  </a:lnTo>
                  <a:lnTo>
                    <a:pt x="18" y="24"/>
                  </a:lnTo>
                  <a:lnTo>
                    <a:pt x="9" y="37"/>
                  </a:lnTo>
                  <a:lnTo>
                    <a:pt x="7" y="52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2" y="34"/>
                  </a:lnTo>
                  <a:lnTo>
                    <a:pt x="12" y="18"/>
                  </a:lnTo>
                  <a:lnTo>
                    <a:pt x="28" y="7"/>
                  </a:lnTo>
                  <a:lnTo>
                    <a:pt x="48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Shape 309">
              <a:extLst>
                <a:ext uri="{FF2B5EF4-FFF2-40B4-BE49-F238E27FC236}">
                  <a16:creationId xmlns="" xmlns:a16="http://schemas.microsoft.com/office/drawing/2014/main" id="{2BDEDFD1-6BCA-471C-8F1C-F6597B00BF9A}"/>
                </a:ext>
              </a:extLst>
            </p:cNvPr>
            <p:cNvSpPr/>
            <p:nvPr/>
          </p:nvSpPr>
          <p:spPr>
            <a:xfrm>
              <a:off x="9453563" y="4749800"/>
              <a:ext cx="228600" cy="134938"/>
            </a:xfrm>
            <a:custGeom>
              <a:avLst/>
              <a:gdLst/>
              <a:ahLst/>
              <a:cxnLst/>
              <a:rect l="0" t="0" r="0" b="0"/>
              <a:pathLst>
                <a:path w="144" h="85" extrusionOk="0">
                  <a:moveTo>
                    <a:pt x="113" y="0"/>
                  </a:moveTo>
                  <a:lnTo>
                    <a:pt x="126" y="3"/>
                  </a:lnTo>
                  <a:lnTo>
                    <a:pt x="136" y="10"/>
                  </a:lnTo>
                  <a:lnTo>
                    <a:pt x="143" y="21"/>
                  </a:lnTo>
                  <a:lnTo>
                    <a:pt x="144" y="35"/>
                  </a:lnTo>
                  <a:lnTo>
                    <a:pt x="142" y="50"/>
                  </a:lnTo>
                  <a:lnTo>
                    <a:pt x="133" y="62"/>
                  </a:lnTo>
                  <a:lnTo>
                    <a:pt x="122" y="72"/>
                  </a:lnTo>
                  <a:lnTo>
                    <a:pt x="108" y="76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2" y="82"/>
                  </a:lnTo>
                  <a:lnTo>
                    <a:pt x="10" y="75"/>
                  </a:lnTo>
                  <a:lnTo>
                    <a:pt x="3" y="64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12" y="21"/>
                  </a:lnTo>
                  <a:lnTo>
                    <a:pt x="24" y="11"/>
                  </a:lnTo>
                  <a:lnTo>
                    <a:pt x="39" y="7"/>
                  </a:lnTo>
                  <a:lnTo>
                    <a:pt x="10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Shape 310">
              <a:extLst>
                <a:ext uri="{FF2B5EF4-FFF2-40B4-BE49-F238E27FC236}">
                  <a16:creationId xmlns="" xmlns:a16="http://schemas.microsoft.com/office/drawing/2014/main" id="{796B1C2F-749B-44BB-87B0-20800DAFEEFB}"/>
                </a:ext>
              </a:extLst>
            </p:cNvPr>
            <p:cNvSpPr/>
            <p:nvPr/>
          </p:nvSpPr>
          <p:spPr>
            <a:xfrm>
              <a:off x="9447213" y="4743450"/>
              <a:ext cx="242888" cy="100013"/>
            </a:xfrm>
            <a:custGeom>
              <a:avLst/>
              <a:gdLst/>
              <a:ahLst/>
              <a:cxnLst/>
              <a:rect l="0" t="0" r="0" b="0"/>
              <a:pathLst>
                <a:path w="153" h="63" extrusionOk="0">
                  <a:moveTo>
                    <a:pt x="113" y="0"/>
                  </a:moveTo>
                  <a:lnTo>
                    <a:pt x="129" y="1"/>
                  </a:lnTo>
                  <a:lnTo>
                    <a:pt x="141" y="10"/>
                  </a:lnTo>
                  <a:lnTo>
                    <a:pt x="150" y="22"/>
                  </a:lnTo>
                  <a:lnTo>
                    <a:pt x="153" y="39"/>
                  </a:lnTo>
                  <a:lnTo>
                    <a:pt x="151" y="45"/>
                  </a:lnTo>
                  <a:lnTo>
                    <a:pt x="151" y="51"/>
                  </a:lnTo>
                  <a:lnTo>
                    <a:pt x="150" y="52"/>
                  </a:lnTo>
                  <a:lnTo>
                    <a:pt x="147" y="54"/>
                  </a:lnTo>
                  <a:lnTo>
                    <a:pt x="146" y="54"/>
                  </a:lnTo>
                  <a:lnTo>
                    <a:pt x="144" y="52"/>
                  </a:lnTo>
                  <a:lnTo>
                    <a:pt x="143" y="51"/>
                  </a:lnTo>
                  <a:lnTo>
                    <a:pt x="143" y="48"/>
                  </a:lnTo>
                  <a:lnTo>
                    <a:pt x="144" y="44"/>
                  </a:lnTo>
                  <a:lnTo>
                    <a:pt x="144" y="38"/>
                  </a:lnTo>
                  <a:lnTo>
                    <a:pt x="143" y="25"/>
                  </a:lnTo>
                  <a:lnTo>
                    <a:pt x="136" y="15"/>
                  </a:lnTo>
                  <a:lnTo>
                    <a:pt x="131" y="11"/>
                  </a:lnTo>
                  <a:lnTo>
                    <a:pt x="126" y="10"/>
                  </a:lnTo>
                  <a:lnTo>
                    <a:pt x="120" y="8"/>
                  </a:lnTo>
                  <a:lnTo>
                    <a:pt x="113" y="8"/>
                  </a:lnTo>
                  <a:lnTo>
                    <a:pt x="44" y="14"/>
                  </a:lnTo>
                  <a:lnTo>
                    <a:pt x="30" y="18"/>
                  </a:lnTo>
                  <a:lnTo>
                    <a:pt x="19" y="28"/>
                  </a:lnTo>
                  <a:lnTo>
                    <a:pt x="12" y="39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7" y="62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3" y="22"/>
                  </a:lnTo>
                  <a:lnTo>
                    <a:pt x="26" y="11"/>
                  </a:lnTo>
                  <a:lnTo>
                    <a:pt x="43" y="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Shape 311">
              <a:extLst>
                <a:ext uri="{FF2B5EF4-FFF2-40B4-BE49-F238E27FC236}">
                  <a16:creationId xmlns="" xmlns:a16="http://schemas.microsoft.com/office/drawing/2014/main" id="{9C5422DD-23DA-497C-8488-980A69CE284D}"/>
                </a:ext>
              </a:extLst>
            </p:cNvPr>
            <p:cNvSpPr/>
            <p:nvPr/>
          </p:nvSpPr>
          <p:spPr>
            <a:xfrm>
              <a:off x="9363076" y="4797425"/>
              <a:ext cx="93663" cy="34925"/>
            </a:xfrm>
            <a:custGeom>
              <a:avLst/>
              <a:gdLst/>
              <a:ahLst/>
              <a:cxnLst/>
              <a:rect l="0" t="0" r="0" b="0"/>
              <a:pathLst>
                <a:path w="59" h="22" extrusionOk="0">
                  <a:moveTo>
                    <a:pt x="32" y="0"/>
                  </a:moveTo>
                  <a:lnTo>
                    <a:pt x="46" y="4"/>
                  </a:lnTo>
                  <a:lnTo>
                    <a:pt x="59" y="14"/>
                  </a:lnTo>
                  <a:lnTo>
                    <a:pt x="53" y="20"/>
                  </a:lnTo>
                  <a:lnTo>
                    <a:pt x="49" y="14"/>
                  </a:lnTo>
                  <a:lnTo>
                    <a:pt x="43" y="11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2" y="11"/>
                  </a:lnTo>
                  <a:lnTo>
                    <a:pt x="14" y="15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10" y="8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Shape 312">
              <a:extLst>
                <a:ext uri="{FF2B5EF4-FFF2-40B4-BE49-F238E27FC236}">
                  <a16:creationId xmlns="" xmlns:a16="http://schemas.microsoft.com/office/drawing/2014/main" id="{7F147E69-62DE-4C2A-8E04-F847BCBD62D3}"/>
                </a:ext>
              </a:extLst>
            </p:cNvPr>
            <p:cNvSpPr/>
            <p:nvPr/>
          </p:nvSpPr>
          <p:spPr>
            <a:xfrm>
              <a:off x="9194801" y="4781550"/>
              <a:ext cx="168275" cy="47625"/>
            </a:xfrm>
            <a:custGeom>
              <a:avLst/>
              <a:gdLst/>
              <a:ahLst/>
              <a:cxnLst/>
              <a:rect l="0" t="0" r="0" b="0"/>
              <a:pathLst>
                <a:path w="106" h="30" extrusionOk="0">
                  <a:moveTo>
                    <a:pt x="62" y="0"/>
                  </a:moveTo>
                  <a:lnTo>
                    <a:pt x="72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9" y="4"/>
                  </a:lnTo>
                  <a:lnTo>
                    <a:pt x="93" y="8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3" y="21"/>
                  </a:lnTo>
                  <a:lnTo>
                    <a:pt x="106" y="25"/>
                  </a:lnTo>
                  <a:lnTo>
                    <a:pt x="106" y="30"/>
                  </a:lnTo>
                  <a:lnTo>
                    <a:pt x="104" y="27"/>
                  </a:lnTo>
                  <a:lnTo>
                    <a:pt x="100" y="21"/>
                  </a:lnTo>
                  <a:lnTo>
                    <a:pt x="90" y="14"/>
                  </a:lnTo>
                  <a:lnTo>
                    <a:pt x="76" y="8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2" y="4"/>
                  </a:lnTo>
                  <a:lnTo>
                    <a:pt x="1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3"/>
                  </a:lnTo>
                  <a:lnTo>
                    <a:pt x="15" y="3"/>
                  </a:lnTo>
                  <a:lnTo>
                    <a:pt x="31" y="1"/>
                  </a:lnTo>
                  <a:lnTo>
                    <a:pt x="48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Shape 313">
              <a:extLst>
                <a:ext uri="{FF2B5EF4-FFF2-40B4-BE49-F238E27FC236}">
                  <a16:creationId xmlns="" xmlns:a16="http://schemas.microsoft.com/office/drawing/2014/main" id="{F36B398F-651D-4F95-8002-6BF9ADCB8D53}"/>
                </a:ext>
              </a:extLst>
            </p:cNvPr>
            <p:cNvSpPr/>
            <p:nvPr/>
          </p:nvSpPr>
          <p:spPr>
            <a:xfrm>
              <a:off x="9548813" y="4754563"/>
              <a:ext cx="127000" cy="47625"/>
            </a:xfrm>
            <a:custGeom>
              <a:avLst/>
              <a:gdLst/>
              <a:ahLst/>
              <a:cxnLst/>
              <a:rect l="0" t="0" r="0" b="0"/>
              <a:pathLst>
                <a:path w="80" h="30" extrusionOk="0">
                  <a:moveTo>
                    <a:pt x="51" y="0"/>
                  </a:moveTo>
                  <a:lnTo>
                    <a:pt x="56" y="1"/>
                  </a:lnTo>
                  <a:lnTo>
                    <a:pt x="63" y="3"/>
                  </a:lnTo>
                  <a:lnTo>
                    <a:pt x="70" y="7"/>
                  </a:lnTo>
                  <a:lnTo>
                    <a:pt x="77" y="15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76" y="20"/>
                  </a:lnTo>
                  <a:lnTo>
                    <a:pt x="69" y="13"/>
                  </a:lnTo>
                  <a:lnTo>
                    <a:pt x="58" y="7"/>
                  </a:lnTo>
                  <a:lnTo>
                    <a:pt x="49" y="7"/>
                  </a:lnTo>
                  <a:lnTo>
                    <a:pt x="38" y="6"/>
                  </a:lnTo>
                  <a:lnTo>
                    <a:pt x="25" y="6"/>
                  </a:lnTo>
                  <a:lnTo>
                    <a:pt x="12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4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Shape 296">
            <a:extLst>
              <a:ext uri="{FF2B5EF4-FFF2-40B4-BE49-F238E27FC236}">
                <a16:creationId xmlns="" xmlns:a16="http://schemas.microsoft.com/office/drawing/2014/main" id="{BA711F6E-FDD4-4614-9107-BC41D3FF3DC9}"/>
              </a:ext>
            </a:extLst>
          </p:cNvPr>
          <p:cNvGrpSpPr/>
          <p:nvPr/>
        </p:nvGrpSpPr>
        <p:grpSpPr>
          <a:xfrm>
            <a:off x="2755948" y="2383050"/>
            <a:ext cx="303804" cy="470551"/>
            <a:chOff x="8431213" y="4100513"/>
            <a:chExt cx="1397000" cy="2163763"/>
          </a:xfrm>
        </p:grpSpPr>
        <p:sp>
          <p:nvSpPr>
            <p:cNvPr id="957" name="Shape 297">
              <a:extLst>
                <a:ext uri="{FF2B5EF4-FFF2-40B4-BE49-F238E27FC236}">
                  <a16:creationId xmlns="" xmlns:a16="http://schemas.microsoft.com/office/drawing/2014/main" id="{71DA164C-36A1-4A73-9575-37ABED266227}"/>
                </a:ext>
              </a:extLst>
            </p:cNvPr>
            <p:cNvSpPr/>
            <p:nvPr/>
          </p:nvSpPr>
          <p:spPr>
            <a:xfrm>
              <a:off x="9450388" y="4870450"/>
              <a:ext cx="377825" cy="292100"/>
            </a:xfrm>
            <a:custGeom>
              <a:avLst/>
              <a:gdLst/>
              <a:ahLst/>
              <a:cxnLst/>
              <a:rect l="0" t="0" r="0" b="0"/>
              <a:pathLst>
                <a:path w="238" h="184" extrusionOk="0">
                  <a:moveTo>
                    <a:pt x="134" y="0"/>
                  </a:moveTo>
                  <a:lnTo>
                    <a:pt x="134" y="3"/>
                  </a:lnTo>
                  <a:lnTo>
                    <a:pt x="137" y="12"/>
                  </a:lnTo>
                  <a:lnTo>
                    <a:pt x="139" y="21"/>
                  </a:lnTo>
                  <a:lnTo>
                    <a:pt x="145" y="36"/>
                  </a:lnTo>
                  <a:lnTo>
                    <a:pt x="152" y="50"/>
                  </a:lnTo>
                  <a:lnTo>
                    <a:pt x="161" y="64"/>
                  </a:lnTo>
                  <a:lnTo>
                    <a:pt x="172" y="77"/>
                  </a:lnTo>
                  <a:lnTo>
                    <a:pt x="185" y="88"/>
                  </a:lnTo>
                  <a:lnTo>
                    <a:pt x="200" y="95"/>
                  </a:lnTo>
                  <a:lnTo>
                    <a:pt x="217" y="96"/>
                  </a:lnTo>
                  <a:lnTo>
                    <a:pt x="238" y="92"/>
                  </a:lnTo>
                  <a:lnTo>
                    <a:pt x="235" y="95"/>
                  </a:lnTo>
                  <a:lnTo>
                    <a:pt x="231" y="101"/>
                  </a:lnTo>
                  <a:lnTo>
                    <a:pt x="224" y="110"/>
                  </a:lnTo>
                  <a:lnTo>
                    <a:pt x="213" y="122"/>
                  </a:lnTo>
                  <a:lnTo>
                    <a:pt x="199" y="136"/>
                  </a:lnTo>
                  <a:lnTo>
                    <a:pt x="180" y="148"/>
                  </a:lnTo>
                  <a:lnTo>
                    <a:pt x="159" y="161"/>
                  </a:lnTo>
                  <a:lnTo>
                    <a:pt x="135" y="172"/>
                  </a:lnTo>
                  <a:lnTo>
                    <a:pt x="107" y="180"/>
                  </a:lnTo>
                  <a:lnTo>
                    <a:pt x="74" y="184"/>
                  </a:lnTo>
                  <a:lnTo>
                    <a:pt x="39" y="184"/>
                  </a:lnTo>
                  <a:lnTo>
                    <a:pt x="0" y="17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Shape 298">
              <a:extLst>
                <a:ext uri="{FF2B5EF4-FFF2-40B4-BE49-F238E27FC236}">
                  <a16:creationId xmlns="" xmlns:a16="http://schemas.microsoft.com/office/drawing/2014/main" id="{AB4264AE-9C00-452E-A8D7-D81EDD805FB3}"/>
                </a:ext>
              </a:extLst>
            </p:cNvPr>
            <p:cNvSpPr/>
            <p:nvPr/>
          </p:nvSpPr>
          <p:spPr>
            <a:xfrm>
              <a:off x="8618538" y="4198938"/>
              <a:ext cx="1116013" cy="1077913"/>
            </a:xfrm>
            <a:custGeom>
              <a:avLst/>
              <a:gdLst/>
              <a:ahLst/>
              <a:cxnLst/>
              <a:rect l="0" t="0" r="0" b="0"/>
              <a:pathLst>
                <a:path w="703" h="679" extrusionOk="0">
                  <a:moveTo>
                    <a:pt x="342" y="0"/>
                  </a:moveTo>
                  <a:lnTo>
                    <a:pt x="387" y="4"/>
                  </a:lnTo>
                  <a:lnTo>
                    <a:pt x="433" y="14"/>
                  </a:lnTo>
                  <a:lnTo>
                    <a:pt x="480" y="31"/>
                  </a:lnTo>
                  <a:lnTo>
                    <a:pt x="519" y="51"/>
                  </a:lnTo>
                  <a:lnTo>
                    <a:pt x="556" y="76"/>
                  </a:lnTo>
                  <a:lnTo>
                    <a:pt x="590" y="107"/>
                  </a:lnTo>
                  <a:lnTo>
                    <a:pt x="618" y="141"/>
                  </a:lnTo>
                  <a:lnTo>
                    <a:pt x="644" y="179"/>
                  </a:lnTo>
                  <a:lnTo>
                    <a:pt x="663" y="219"/>
                  </a:lnTo>
                  <a:lnTo>
                    <a:pt x="680" y="260"/>
                  </a:lnTo>
                  <a:lnTo>
                    <a:pt x="693" y="302"/>
                  </a:lnTo>
                  <a:lnTo>
                    <a:pt x="700" y="344"/>
                  </a:lnTo>
                  <a:lnTo>
                    <a:pt x="703" y="385"/>
                  </a:lnTo>
                  <a:lnTo>
                    <a:pt x="701" y="425"/>
                  </a:lnTo>
                  <a:lnTo>
                    <a:pt x="694" y="463"/>
                  </a:lnTo>
                  <a:lnTo>
                    <a:pt x="683" y="498"/>
                  </a:lnTo>
                  <a:lnTo>
                    <a:pt x="663" y="538"/>
                  </a:lnTo>
                  <a:lnTo>
                    <a:pt x="639" y="571"/>
                  </a:lnTo>
                  <a:lnTo>
                    <a:pt x="610" y="601"/>
                  </a:lnTo>
                  <a:lnTo>
                    <a:pt x="577" y="627"/>
                  </a:lnTo>
                  <a:lnTo>
                    <a:pt x="541" y="648"/>
                  </a:lnTo>
                  <a:lnTo>
                    <a:pt x="501" y="663"/>
                  </a:lnTo>
                  <a:lnTo>
                    <a:pt x="460" y="673"/>
                  </a:lnTo>
                  <a:lnTo>
                    <a:pt x="416" y="679"/>
                  </a:lnTo>
                  <a:lnTo>
                    <a:pt x="371" y="679"/>
                  </a:lnTo>
                  <a:lnTo>
                    <a:pt x="326" y="673"/>
                  </a:lnTo>
                  <a:lnTo>
                    <a:pt x="280" y="662"/>
                  </a:lnTo>
                  <a:lnTo>
                    <a:pt x="234" y="646"/>
                  </a:lnTo>
                  <a:lnTo>
                    <a:pt x="186" y="622"/>
                  </a:lnTo>
                  <a:lnTo>
                    <a:pt x="143" y="593"/>
                  </a:lnTo>
                  <a:lnTo>
                    <a:pt x="105" y="560"/>
                  </a:lnTo>
                  <a:lnTo>
                    <a:pt x="72" y="522"/>
                  </a:lnTo>
                  <a:lnTo>
                    <a:pt x="44" y="481"/>
                  </a:lnTo>
                  <a:lnTo>
                    <a:pt x="23" y="436"/>
                  </a:lnTo>
                  <a:lnTo>
                    <a:pt x="9" y="391"/>
                  </a:lnTo>
                  <a:lnTo>
                    <a:pt x="2" y="343"/>
                  </a:lnTo>
                  <a:lnTo>
                    <a:pt x="0" y="295"/>
                  </a:lnTo>
                  <a:lnTo>
                    <a:pt x="9" y="247"/>
                  </a:lnTo>
                  <a:lnTo>
                    <a:pt x="24" y="198"/>
                  </a:lnTo>
                  <a:lnTo>
                    <a:pt x="44" y="157"/>
                  </a:lnTo>
                  <a:lnTo>
                    <a:pt x="71" y="120"/>
                  </a:lnTo>
                  <a:lnTo>
                    <a:pt x="100" y="87"/>
                  </a:lnTo>
                  <a:lnTo>
                    <a:pt x="134" y="61"/>
                  </a:lnTo>
                  <a:lnTo>
                    <a:pt x="171" y="38"/>
                  </a:lnTo>
                  <a:lnTo>
                    <a:pt x="210" y="20"/>
                  </a:lnTo>
                  <a:lnTo>
                    <a:pt x="253" y="8"/>
                  </a:lnTo>
                  <a:lnTo>
                    <a:pt x="297" y="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C8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Shape 299">
              <a:extLst>
                <a:ext uri="{FF2B5EF4-FFF2-40B4-BE49-F238E27FC236}">
                  <a16:creationId xmlns="" xmlns:a16="http://schemas.microsoft.com/office/drawing/2014/main" id="{46726F4F-2446-4EA9-9B6A-BFC67A7A96E0}"/>
                </a:ext>
              </a:extLst>
            </p:cNvPr>
            <p:cNvSpPr/>
            <p:nvPr/>
          </p:nvSpPr>
          <p:spPr>
            <a:xfrm>
              <a:off x="8724901" y="4260850"/>
              <a:ext cx="971550" cy="939800"/>
            </a:xfrm>
            <a:custGeom>
              <a:avLst/>
              <a:gdLst/>
              <a:ahLst/>
              <a:cxnLst/>
              <a:rect l="0" t="0" r="0" b="0"/>
              <a:pathLst>
                <a:path w="612" h="592" extrusionOk="0">
                  <a:moveTo>
                    <a:pt x="286" y="0"/>
                  </a:moveTo>
                  <a:lnTo>
                    <a:pt x="330" y="3"/>
                  </a:lnTo>
                  <a:lnTo>
                    <a:pt x="373" y="12"/>
                  </a:lnTo>
                  <a:lnTo>
                    <a:pt x="417" y="27"/>
                  </a:lnTo>
                  <a:lnTo>
                    <a:pt x="455" y="47"/>
                  </a:lnTo>
                  <a:lnTo>
                    <a:pt x="489" y="71"/>
                  </a:lnTo>
                  <a:lnTo>
                    <a:pt x="520" y="101"/>
                  </a:lnTo>
                  <a:lnTo>
                    <a:pt x="546" y="135"/>
                  </a:lnTo>
                  <a:lnTo>
                    <a:pt x="568" y="170"/>
                  </a:lnTo>
                  <a:lnTo>
                    <a:pt x="585" y="209"/>
                  </a:lnTo>
                  <a:lnTo>
                    <a:pt x="599" y="247"/>
                  </a:lnTo>
                  <a:lnTo>
                    <a:pt x="608" y="288"/>
                  </a:lnTo>
                  <a:lnTo>
                    <a:pt x="612" y="328"/>
                  </a:lnTo>
                  <a:lnTo>
                    <a:pt x="610" y="366"/>
                  </a:lnTo>
                  <a:lnTo>
                    <a:pt x="605" y="401"/>
                  </a:lnTo>
                  <a:lnTo>
                    <a:pt x="595" y="435"/>
                  </a:lnTo>
                  <a:lnTo>
                    <a:pt x="575" y="472"/>
                  </a:lnTo>
                  <a:lnTo>
                    <a:pt x="551" y="504"/>
                  </a:lnTo>
                  <a:lnTo>
                    <a:pt x="523" y="531"/>
                  </a:lnTo>
                  <a:lnTo>
                    <a:pt x="491" y="554"/>
                  </a:lnTo>
                  <a:lnTo>
                    <a:pt x="455" y="572"/>
                  </a:lnTo>
                  <a:lnTo>
                    <a:pt x="417" y="583"/>
                  </a:lnTo>
                  <a:lnTo>
                    <a:pt x="376" y="590"/>
                  </a:lnTo>
                  <a:lnTo>
                    <a:pt x="334" y="592"/>
                  </a:lnTo>
                  <a:lnTo>
                    <a:pt x="290" y="589"/>
                  </a:lnTo>
                  <a:lnTo>
                    <a:pt x="246" y="579"/>
                  </a:lnTo>
                  <a:lnTo>
                    <a:pt x="203" y="564"/>
                  </a:lnTo>
                  <a:lnTo>
                    <a:pt x="158" y="541"/>
                  </a:lnTo>
                  <a:lnTo>
                    <a:pt x="117" y="513"/>
                  </a:lnTo>
                  <a:lnTo>
                    <a:pt x="81" y="479"/>
                  </a:lnTo>
                  <a:lnTo>
                    <a:pt x="52" y="441"/>
                  </a:lnTo>
                  <a:lnTo>
                    <a:pt x="28" y="400"/>
                  </a:lnTo>
                  <a:lnTo>
                    <a:pt x="11" y="358"/>
                  </a:lnTo>
                  <a:lnTo>
                    <a:pt x="1" y="312"/>
                  </a:lnTo>
                  <a:lnTo>
                    <a:pt x="0" y="266"/>
                  </a:lnTo>
                  <a:lnTo>
                    <a:pt x="5" y="219"/>
                  </a:lnTo>
                  <a:lnTo>
                    <a:pt x="19" y="173"/>
                  </a:lnTo>
                  <a:lnTo>
                    <a:pt x="39" y="135"/>
                  </a:lnTo>
                  <a:lnTo>
                    <a:pt x="64" y="99"/>
                  </a:lnTo>
                  <a:lnTo>
                    <a:pt x="94" y="70"/>
                  </a:lnTo>
                  <a:lnTo>
                    <a:pt x="127" y="46"/>
                  </a:lnTo>
                  <a:lnTo>
                    <a:pt x="163" y="26"/>
                  </a:lnTo>
                  <a:lnTo>
                    <a:pt x="203" y="12"/>
                  </a:lnTo>
                  <a:lnTo>
                    <a:pt x="244" y="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D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Shape 300">
              <a:extLst>
                <a:ext uri="{FF2B5EF4-FFF2-40B4-BE49-F238E27FC236}">
                  <a16:creationId xmlns="" xmlns:a16="http://schemas.microsoft.com/office/drawing/2014/main" id="{8686D69B-0C5D-4346-940A-D4A683F9E654}"/>
                </a:ext>
              </a:extLst>
            </p:cNvPr>
            <p:cNvSpPr/>
            <p:nvPr/>
          </p:nvSpPr>
          <p:spPr>
            <a:xfrm>
              <a:off x="9621838" y="4525963"/>
              <a:ext cx="74613" cy="385763"/>
            </a:xfrm>
            <a:custGeom>
              <a:avLst/>
              <a:gdLst/>
              <a:ahLst/>
              <a:cxnLst/>
              <a:rect l="0" t="0" r="0" b="0"/>
              <a:pathLst>
                <a:path w="47" h="243" extrusionOk="0">
                  <a:moveTo>
                    <a:pt x="0" y="0"/>
                  </a:moveTo>
                  <a:lnTo>
                    <a:pt x="2" y="3"/>
                  </a:lnTo>
                  <a:lnTo>
                    <a:pt x="7" y="10"/>
                  </a:lnTo>
                  <a:lnTo>
                    <a:pt x="14" y="23"/>
                  </a:lnTo>
                  <a:lnTo>
                    <a:pt x="23" y="41"/>
                  </a:lnTo>
                  <a:lnTo>
                    <a:pt x="31" y="63"/>
                  </a:lnTo>
                  <a:lnTo>
                    <a:pt x="40" y="90"/>
                  </a:lnTo>
                  <a:lnTo>
                    <a:pt x="44" y="123"/>
                  </a:lnTo>
                  <a:lnTo>
                    <a:pt x="47" y="158"/>
                  </a:lnTo>
                  <a:lnTo>
                    <a:pt x="44" y="198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26"/>
                  </a:lnTo>
                  <a:lnTo>
                    <a:pt x="40" y="206"/>
                  </a:lnTo>
                  <a:lnTo>
                    <a:pt x="40" y="181"/>
                  </a:lnTo>
                  <a:lnTo>
                    <a:pt x="38" y="150"/>
                  </a:lnTo>
                  <a:lnTo>
                    <a:pt x="34" y="116"/>
                  </a:lnTo>
                  <a:lnTo>
                    <a:pt x="27" y="78"/>
                  </a:lnTo>
                  <a:lnTo>
                    <a:pt x="1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Shape 301">
              <a:extLst>
                <a:ext uri="{FF2B5EF4-FFF2-40B4-BE49-F238E27FC236}">
                  <a16:creationId xmlns="" xmlns:a16="http://schemas.microsoft.com/office/drawing/2014/main" id="{95609D3E-F63F-4312-AF09-A8AB99DC562F}"/>
                </a:ext>
              </a:extLst>
            </p:cNvPr>
            <p:cNvSpPr/>
            <p:nvPr/>
          </p:nvSpPr>
          <p:spPr>
            <a:xfrm>
              <a:off x="8431213" y="4100513"/>
              <a:ext cx="1201738" cy="1133475"/>
            </a:xfrm>
            <a:custGeom>
              <a:avLst/>
              <a:gdLst/>
              <a:ahLst/>
              <a:cxnLst/>
              <a:rect l="0" t="0" r="0" b="0"/>
              <a:pathLst>
                <a:path w="757" h="714" extrusionOk="0">
                  <a:moveTo>
                    <a:pt x="505" y="0"/>
                  </a:moveTo>
                  <a:lnTo>
                    <a:pt x="547" y="3"/>
                  </a:lnTo>
                  <a:lnTo>
                    <a:pt x="587" y="8"/>
                  </a:lnTo>
                  <a:lnTo>
                    <a:pt x="623" y="18"/>
                  </a:lnTo>
                  <a:lnTo>
                    <a:pt x="660" y="34"/>
                  </a:lnTo>
                  <a:lnTo>
                    <a:pt x="692" y="53"/>
                  </a:lnTo>
                  <a:lnTo>
                    <a:pt x="718" y="77"/>
                  </a:lnTo>
                  <a:lnTo>
                    <a:pt x="738" y="104"/>
                  </a:lnTo>
                  <a:lnTo>
                    <a:pt x="752" y="135"/>
                  </a:lnTo>
                  <a:lnTo>
                    <a:pt x="757" y="168"/>
                  </a:lnTo>
                  <a:lnTo>
                    <a:pt x="756" y="203"/>
                  </a:lnTo>
                  <a:lnTo>
                    <a:pt x="747" y="240"/>
                  </a:lnTo>
                  <a:lnTo>
                    <a:pt x="731" y="276"/>
                  </a:lnTo>
                  <a:lnTo>
                    <a:pt x="704" y="315"/>
                  </a:lnTo>
                  <a:lnTo>
                    <a:pt x="677" y="343"/>
                  </a:lnTo>
                  <a:lnTo>
                    <a:pt x="646" y="365"/>
                  </a:lnTo>
                  <a:lnTo>
                    <a:pt x="613" y="382"/>
                  </a:lnTo>
                  <a:lnTo>
                    <a:pt x="581" y="395"/>
                  </a:lnTo>
                  <a:lnTo>
                    <a:pt x="549" y="402"/>
                  </a:lnTo>
                  <a:lnTo>
                    <a:pt x="516" y="408"/>
                  </a:lnTo>
                  <a:lnTo>
                    <a:pt x="486" y="409"/>
                  </a:lnTo>
                  <a:lnTo>
                    <a:pt x="461" y="409"/>
                  </a:lnTo>
                  <a:lnTo>
                    <a:pt x="439" y="408"/>
                  </a:lnTo>
                  <a:lnTo>
                    <a:pt x="422" y="406"/>
                  </a:lnTo>
                  <a:lnTo>
                    <a:pt x="410" y="405"/>
                  </a:lnTo>
                  <a:lnTo>
                    <a:pt x="406" y="405"/>
                  </a:lnTo>
                  <a:lnTo>
                    <a:pt x="420" y="379"/>
                  </a:lnTo>
                  <a:lnTo>
                    <a:pt x="429" y="357"/>
                  </a:lnTo>
                  <a:lnTo>
                    <a:pt x="430" y="337"/>
                  </a:lnTo>
                  <a:lnTo>
                    <a:pt x="426" y="317"/>
                  </a:lnTo>
                  <a:lnTo>
                    <a:pt x="419" y="300"/>
                  </a:lnTo>
                  <a:lnTo>
                    <a:pt x="407" y="285"/>
                  </a:lnTo>
                  <a:lnTo>
                    <a:pt x="395" y="272"/>
                  </a:lnTo>
                  <a:lnTo>
                    <a:pt x="379" y="261"/>
                  </a:lnTo>
                  <a:lnTo>
                    <a:pt x="365" y="251"/>
                  </a:lnTo>
                  <a:lnTo>
                    <a:pt x="351" y="243"/>
                  </a:lnTo>
                  <a:lnTo>
                    <a:pt x="338" y="237"/>
                  </a:lnTo>
                  <a:lnTo>
                    <a:pt x="327" y="233"/>
                  </a:lnTo>
                  <a:lnTo>
                    <a:pt x="320" y="230"/>
                  </a:lnTo>
                  <a:lnTo>
                    <a:pt x="319" y="228"/>
                  </a:lnTo>
                  <a:lnTo>
                    <a:pt x="336" y="279"/>
                  </a:lnTo>
                  <a:lnTo>
                    <a:pt x="344" y="329"/>
                  </a:lnTo>
                  <a:lnTo>
                    <a:pt x="347" y="375"/>
                  </a:lnTo>
                  <a:lnTo>
                    <a:pt x="343" y="420"/>
                  </a:lnTo>
                  <a:lnTo>
                    <a:pt x="333" y="463"/>
                  </a:lnTo>
                  <a:lnTo>
                    <a:pt x="320" y="502"/>
                  </a:lnTo>
                  <a:lnTo>
                    <a:pt x="303" y="539"/>
                  </a:lnTo>
                  <a:lnTo>
                    <a:pt x="285" y="574"/>
                  </a:lnTo>
                  <a:lnTo>
                    <a:pt x="264" y="605"/>
                  </a:lnTo>
                  <a:lnTo>
                    <a:pt x="244" y="632"/>
                  </a:lnTo>
                  <a:lnTo>
                    <a:pt x="224" y="656"/>
                  </a:lnTo>
                  <a:lnTo>
                    <a:pt x="206" y="676"/>
                  </a:lnTo>
                  <a:lnTo>
                    <a:pt x="189" y="693"/>
                  </a:lnTo>
                  <a:lnTo>
                    <a:pt x="176" y="704"/>
                  </a:lnTo>
                  <a:lnTo>
                    <a:pt x="168" y="711"/>
                  </a:lnTo>
                  <a:lnTo>
                    <a:pt x="165" y="714"/>
                  </a:lnTo>
                  <a:lnTo>
                    <a:pt x="135" y="691"/>
                  </a:lnTo>
                  <a:lnTo>
                    <a:pt x="108" y="666"/>
                  </a:lnTo>
                  <a:lnTo>
                    <a:pt x="84" y="638"/>
                  </a:lnTo>
                  <a:lnTo>
                    <a:pt x="65" y="608"/>
                  </a:lnTo>
                  <a:lnTo>
                    <a:pt x="46" y="578"/>
                  </a:lnTo>
                  <a:lnTo>
                    <a:pt x="32" y="550"/>
                  </a:lnTo>
                  <a:lnTo>
                    <a:pt x="19" y="525"/>
                  </a:lnTo>
                  <a:lnTo>
                    <a:pt x="11" y="502"/>
                  </a:lnTo>
                  <a:lnTo>
                    <a:pt x="4" y="485"/>
                  </a:lnTo>
                  <a:lnTo>
                    <a:pt x="0" y="474"/>
                  </a:lnTo>
                  <a:lnTo>
                    <a:pt x="0" y="470"/>
                  </a:lnTo>
                  <a:lnTo>
                    <a:pt x="5" y="475"/>
                  </a:lnTo>
                  <a:lnTo>
                    <a:pt x="15" y="480"/>
                  </a:lnTo>
                  <a:lnTo>
                    <a:pt x="28" y="481"/>
                  </a:lnTo>
                  <a:lnTo>
                    <a:pt x="43" y="481"/>
                  </a:lnTo>
                  <a:lnTo>
                    <a:pt x="59" y="475"/>
                  </a:lnTo>
                  <a:lnTo>
                    <a:pt x="74" y="467"/>
                  </a:lnTo>
                  <a:lnTo>
                    <a:pt x="87" y="451"/>
                  </a:lnTo>
                  <a:lnTo>
                    <a:pt x="98" y="432"/>
                  </a:lnTo>
                  <a:lnTo>
                    <a:pt x="104" y="409"/>
                  </a:lnTo>
                  <a:lnTo>
                    <a:pt x="108" y="382"/>
                  </a:lnTo>
                  <a:lnTo>
                    <a:pt x="111" y="353"/>
                  </a:lnTo>
                  <a:lnTo>
                    <a:pt x="114" y="317"/>
                  </a:lnTo>
                  <a:lnTo>
                    <a:pt x="120" y="281"/>
                  </a:lnTo>
                  <a:lnTo>
                    <a:pt x="130" y="241"/>
                  </a:lnTo>
                  <a:lnTo>
                    <a:pt x="146" y="200"/>
                  </a:lnTo>
                  <a:lnTo>
                    <a:pt x="169" y="156"/>
                  </a:lnTo>
                  <a:lnTo>
                    <a:pt x="201" y="113"/>
                  </a:lnTo>
                  <a:lnTo>
                    <a:pt x="228" y="86"/>
                  </a:lnTo>
                  <a:lnTo>
                    <a:pt x="261" y="62"/>
                  </a:lnTo>
                  <a:lnTo>
                    <a:pt x="296" y="42"/>
                  </a:lnTo>
                  <a:lnTo>
                    <a:pt x="336" y="27"/>
                  </a:lnTo>
                  <a:lnTo>
                    <a:pt x="376" y="14"/>
                  </a:lnTo>
                  <a:lnTo>
                    <a:pt x="419" y="5"/>
                  </a:lnTo>
                  <a:lnTo>
                    <a:pt x="462" y="1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Shape 302">
              <a:extLst>
                <a:ext uri="{FF2B5EF4-FFF2-40B4-BE49-F238E27FC236}">
                  <a16:creationId xmlns="" xmlns:a16="http://schemas.microsoft.com/office/drawing/2014/main" id="{D26C439E-77F1-4DF3-A79B-E94DB5C331BA}"/>
                </a:ext>
              </a:extLst>
            </p:cNvPr>
            <p:cNvSpPr/>
            <p:nvPr/>
          </p:nvSpPr>
          <p:spPr>
            <a:xfrm>
              <a:off x="8612188" y="5376863"/>
              <a:ext cx="1184275" cy="887413"/>
            </a:xfrm>
            <a:custGeom>
              <a:avLst/>
              <a:gdLst/>
              <a:ahLst/>
              <a:cxnLst/>
              <a:rect l="0" t="0" r="0" b="0"/>
              <a:pathLst>
                <a:path w="746" h="559" extrusionOk="0">
                  <a:moveTo>
                    <a:pt x="633" y="0"/>
                  </a:moveTo>
                  <a:lnTo>
                    <a:pt x="659" y="54"/>
                  </a:lnTo>
                  <a:lnTo>
                    <a:pt x="681" y="112"/>
                  </a:lnTo>
                  <a:lnTo>
                    <a:pt x="700" y="171"/>
                  </a:lnTo>
                  <a:lnTo>
                    <a:pt x="715" y="233"/>
                  </a:lnTo>
                  <a:lnTo>
                    <a:pt x="727" y="294"/>
                  </a:lnTo>
                  <a:lnTo>
                    <a:pt x="735" y="356"/>
                  </a:lnTo>
                  <a:lnTo>
                    <a:pt x="742" y="415"/>
                  </a:lnTo>
                  <a:lnTo>
                    <a:pt x="746" y="472"/>
                  </a:lnTo>
                  <a:lnTo>
                    <a:pt x="739" y="484"/>
                  </a:lnTo>
                  <a:lnTo>
                    <a:pt x="725" y="497"/>
                  </a:lnTo>
                  <a:lnTo>
                    <a:pt x="704" y="510"/>
                  </a:lnTo>
                  <a:lnTo>
                    <a:pt x="676" y="521"/>
                  </a:lnTo>
                  <a:lnTo>
                    <a:pt x="643" y="531"/>
                  </a:lnTo>
                  <a:lnTo>
                    <a:pt x="605" y="539"/>
                  </a:lnTo>
                  <a:lnTo>
                    <a:pt x="605" y="539"/>
                  </a:lnTo>
                  <a:lnTo>
                    <a:pt x="604" y="539"/>
                  </a:lnTo>
                  <a:lnTo>
                    <a:pt x="594" y="541"/>
                  </a:lnTo>
                  <a:lnTo>
                    <a:pt x="593" y="541"/>
                  </a:lnTo>
                  <a:lnTo>
                    <a:pt x="581" y="544"/>
                  </a:lnTo>
                  <a:lnTo>
                    <a:pt x="580" y="544"/>
                  </a:lnTo>
                  <a:lnTo>
                    <a:pt x="573" y="545"/>
                  </a:lnTo>
                  <a:lnTo>
                    <a:pt x="573" y="545"/>
                  </a:lnTo>
                  <a:lnTo>
                    <a:pt x="512" y="552"/>
                  </a:lnTo>
                  <a:lnTo>
                    <a:pt x="444" y="558"/>
                  </a:lnTo>
                  <a:lnTo>
                    <a:pt x="372" y="559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84" y="556"/>
                  </a:lnTo>
                  <a:lnTo>
                    <a:pt x="282" y="556"/>
                  </a:lnTo>
                  <a:lnTo>
                    <a:pt x="255" y="555"/>
                  </a:lnTo>
                  <a:lnTo>
                    <a:pt x="254" y="555"/>
                  </a:lnTo>
                  <a:lnTo>
                    <a:pt x="254" y="555"/>
                  </a:lnTo>
                  <a:lnTo>
                    <a:pt x="205" y="549"/>
                  </a:lnTo>
                  <a:lnTo>
                    <a:pt x="158" y="542"/>
                  </a:lnTo>
                  <a:lnTo>
                    <a:pt x="117" y="534"/>
                  </a:lnTo>
                  <a:lnTo>
                    <a:pt x="80" y="524"/>
                  </a:lnTo>
                  <a:lnTo>
                    <a:pt x="49" y="514"/>
                  </a:lnTo>
                  <a:lnTo>
                    <a:pt x="25" y="501"/>
                  </a:lnTo>
                  <a:lnTo>
                    <a:pt x="8" y="489"/>
                  </a:lnTo>
                  <a:lnTo>
                    <a:pt x="0" y="474"/>
                  </a:lnTo>
                  <a:lnTo>
                    <a:pt x="8" y="410"/>
                  </a:lnTo>
                  <a:lnTo>
                    <a:pt x="20" y="342"/>
                  </a:lnTo>
                  <a:lnTo>
                    <a:pt x="35" y="274"/>
                  </a:lnTo>
                  <a:lnTo>
                    <a:pt x="54" y="206"/>
                  </a:lnTo>
                  <a:lnTo>
                    <a:pt x="78" y="140"/>
                  </a:lnTo>
                  <a:lnTo>
                    <a:pt x="106" y="75"/>
                  </a:lnTo>
                  <a:lnTo>
                    <a:pt x="141" y="16"/>
                  </a:lnTo>
                  <a:lnTo>
                    <a:pt x="144" y="16"/>
                  </a:lnTo>
                  <a:lnTo>
                    <a:pt x="152" y="19"/>
                  </a:lnTo>
                  <a:lnTo>
                    <a:pt x="166" y="23"/>
                  </a:lnTo>
                  <a:lnTo>
                    <a:pt x="183" y="27"/>
                  </a:lnTo>
                  <a:lnTo>
                    <a:pt x="205" y="31"/>
                  </a:lnTo>
                  <a:lnTo>
                    <a:pt x="229" y="34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84" y="41"/>
                  </a:lnTo>
                  <a:lnTo>
                    <a:pt x="322" y="43"/>
                  </a:lnTo>
                  <a:lnTo>
                    <a:pt x="368" y="44"/>
                  </a:lnTo>
                  <a:lnTo>
                    <a:pt x="419" y="43"/>
                  </a:lnTo>
                  <a:lnTo>
                    <a:pt x="474" y="37"/>
                  </a:lnTo>
                  <a:lnTo>
                    <a:pt x="533" y="28"/>
                  </a:lnTo>
                  <a:lnTo>
                    <a:pt x="533" y="28"/>
                  </a:lnTo>
                  <a:lnTo>
                    <a:pt x="553" y="23"/>
                  </a:lnTo>
                  <a:lnTo>
                    <a:pt x="573" y="17"/>
                  </a:lnTo>
                  <a:lnTo>
                    <a:pt x="591" y="13"/>
                  </a:lnTo>
                  <a:lnTo>
                    <a:pt x="608" y="7"/>
                  </a:lnTo>
                  <a:lnTo>
                    <a:pt x="621" y="3"/>
                  </a:lnTo>
                  <a:lnTo>
                    <a:pt x="629" y="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A0B5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Shape 303">
              <a:extLst>
                <a:ext uri="{FF2B5EF4-FFF2-40B4-BE49-F238E27FC236}">
                  <a16:creationId xmlns="" xmlns:a16="http://schemas.microsoft.com/office/drawing/2014/main" id="{33016DE9-78C4-4D3D-98DF-CE45F7E26E6E}"/>
                </a:ext>
              </a:extLst>
            </p:cNvPr>
            <p:cNvSpPr/>
            <p:nvPr/>
          </p:nvSpPr>
          <p:spPr>
            <a:xfrm>
              <a:off x="9583738" y="5664200"/>
              <a:ext cx="92075" cy="566738"/>
            </a:xfrm>
            <a:custGeom>
              <a:avLst/>
              <a:gdLst/>
              <a:ahLst/>
              <a:cxnLst/>
              <a:rect l="0" t="0" r="0" b="0"/>
              <a:pathLst>
                <a:path w="58" h="357" extrusionOk="0">
                  <a:moveTo>
                    <a:pt x="7" y="0"/>
                  </a:moveTo>
                  <a:lnTo>
                    <a:pt x="9" y="4"/>
                  </a:lnTo>
                  <a:lnTo>
                    <a:pt x="13" y="14"/>
                  </a:lnTo>
                  <a:lnTo>
                    <a:pt x="20" y="30"/>
                  </a:lnTo>
                  <a:lnTo>
                    <a:pt x="27" y="52"/>
                  </a:lnTo>
                  <a:lnTo>
                    <a:pt x="36" y="79"/>
                  </a:lnTo>
                  <a:lnTo>
                    <a:pt x="44" y="113"/>
                  </a:lnTo>
                  <a:lnTo>
                    <a:pt x="50" y="149"/>
                  </a:lnTo>
                  <a:lnTo>
                    <a:pt x="55" y="192"/>
                  </a:lnTo>
                  <a:lnTo>
                    <a:pt x="58" y="238"/>
                  </a:lnTo>
                  <a:lnTo>
                    <a:pt x="57" y="289"/>
                  </a:lnTo>
                  <a:lnTo>
                    <a:pt x="51" y="343"/>
                  </a:lnTo>
                  <a:lnTo>
                    <a:pt x="27" y="350"/>
                  </a:lnTo>
                  <a:lnTo>
                    <a:pt x="0" y="357"/>
                  </a:lnTo>
                  <a:lnTo>
                    <a:pt x="3" y="337"/>
                  </a:lnTo>
                  <a:lnTo>
                    <a:pt x="6" y="316"/>
                  </a:lnTo>
                  <a:lnTo>
                    <a:pt x="9" y="296"/>
                  </a:lnTo>
                  <a:lnTo>
                    <a:pt x="12" y="279"/>
                  </a:lnTo>
                  <a:lnTo>
                    <a:pt x="14" y="269"/>
                  </a:lnTo>
                  <a:lnTo>
                    <a:pt x="23" y="224"/>
                  </a:lnTo>
                  <a:lnTo>
                    <a:pt x="29" y="183"/>
                  </a:lnTo>
                  <a:lnTo>
                    <a:pt x="30" y="145"/>
                  </a:lnTo>
                  <a:lnTo>
                    <a:pt x="29" y="111"/>
                  </a:lnTo>
                  <a:lnTo>
                    <a:pt x="26" y="80"/>
                  </a:lnTo>
                  <a:lnTo>
                    <a:pt x="20" y="52"/>
                  </a:lnTo>
                  <a:lnTo>
                    <a:pt x="13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55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Shape 304">
              <a:extLst>
                <a:ext uri="{FF2B5EF4-FFF2-40B4-BE49-F238E27FC236}">
                  <a16:creationId xmlns="" xmlns:a16="http://schemas.microsoft.com/office/drawing/2014/main" id="{B1436B61-1999-44C5-A1DD-8AA11DCD33A1}"/>
                </a:ext>
              </a:extLst>
            </p:cNvPr>
            <p:cNvSpPr/>
            <p:nvPr/>
          </p:nvSpPr>
          <p:spPr>
            <a:xfrm>
              <a:off x="8801101" y="5684838"/>
              <a:ext cx="93663" cy="557213"/>
            </a:xfrm>
            <a:custGeom>
              <a:avLst/>
              <a:gdLst/>
              <a:ahLst/>
              <a:cxnLst/>
              <a:rect l="0" t="0" r="0" b="0"/>
              <a:pathLst>
                <a:path w="59" h="351" extrusionOk="0">
                  <a:moveTo>
                    <a:pt x="52" y="0"/>
                  </a:moveTo>
                  <a:lnTo>
                    <a:pt x="43" y="36"/>
                  </a:lnTo>
                  <a:lnTo>
                    <a:pt x="38" y="80"/>
                  </a:lnTo>
                  <a:lnTo>
                    <a:pt x="32" y="127"/>
                  </a:lnTo>
                  <a:lnTo>
                    <a:pt x="31" y="176"/>
                  </a:lnTo>
                  <a:lnTo>
                    <a:pt x="32" y="223"/>
                  </a:lnTo>
                  <a:lnTo>
                    <a:pt x="36" y="265"/>
                  </a:lnTo>
                  <a:lnTo>
                    <a:pt x="42" y="293"/>
                  </a:lnTo>
                  <a:lnTo>
                    <a:pt x="47" y="319"/>
                  </a:lnTo>
                  <a:lnTo>
                    <a:pt x="53" y="338"/>
                  </a:lnTo>
                  <a:lnTo>
                    <a:pt x="59" y="351"/>
                  </a:lnTo>
                  <a:lnTo>
                    <a:pt x="29" y="345"/>
                  </a:lnTo>
                  <a:lnTo>
                    <a:pt x="1" y="340"/>
                  </a:lnTo>
                  <a:lnTo>
                    <a:pt x="0" y="283"/>
                  </a:lnTo>
                  <a:lnTo>
                    <a:pt x="1" y="232"/>
                  </a:lnTo>
                  <a:lnTo>
                    <a:pt x="5" y="184"/>
                  </a:lnTo>
                  <a:lnTo>
                    <a:pt x="11" y="144"/>
                  </a:lnTo>
                  <a:lnTo>
                    <a:pt x="18" y="105"/>
                  </a:lnTo>
                  <a:lnTo>
                    <a:pt x="25" y="74"/>
                  </a:lnTo>
                  <a:lnTo>
                    <a:pt x="33" y="48"/>
                  </a:lnTo>
                  <a:lnTo>
                    <a:pt x="40" y="26"/>
                  </a:lnTo>
                  <a:lnTo>
                    <a:pt x="46" y="11"/>
                  </a:lnTo>
                  <a:lnTo>
                    <a:pt x="50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55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Shape 305">
              <a:extLst>
                <a:ext uri="{FF2B5EF4-FFF2-40B4-BE49-F238E27FC236}">
                  <a16:creationId xmlns="" xmlns:a16="http://schemas.microsoft.com/office/drawing/2014/main" id="{0AE0A463-3294-4835-A8A7-2447160B2ACB}"/>
                </a:ext>
              </a:extLst>
            </p:cNvPr>
            <p:cNvSpPr/>
            <p:nvPr/>
          </p:nvSpPr>
          <p:spPr>
            <a:xfrm>
              <a:off x="8921751" y="5402263"/>
              <a:ext cx="688975" cy="862013"/>
            </a:xfrm>
            <a:custGeom>
              <a:avLst/>
              <a:gdLst/>
              <a:ahLst/>
              <a:cxnLst/>
              <a:rect l="0" t="0" r="0" b="0"/>
              <a:pathLst>
                <a:path w="434" h="543" extrusionOk="0">
                  <a:moveTo>
                    <a:pt x="382" y="0"/>
                  </a:moveTo>
                  <a:lnTo>
                    <a:pt x="405" y="94"/>
                  </a:lnTo>
                  <a:lnTo>
                    <a:pt x="420" y="189"/>
                  </a:lnTo>
                  <a:lnTo>
                    <a:pt x="430" y="278"/>
                  </a:lnTo>
                  <a:lnTo>
                    <a:pt x="434" y="337"/>
                  </a:lnTo>
                  <a:lnTo>
                    <a:pt x="434" y="392"/>
                  </a:lnTo>
                  <a:lnTo>
                    <a:pt x="433" y="440"/>
                  </a:lnTo>
                  <a:lnTo>
                    <a:pt x="431" y="482"/>
                  </a:lnTo>
                  <a:lnTo>
                    <a:pt x="430" y="519"/>
                  </a:lnTo>
                  <a:lnTo>
                    <a:pt x="410" y="523"/>
                  </a:lnTo>
                  <a:lnTo>
                    <a:pt x="410" y="523"/>
                  </a:lnTo>
                  <a:lnTo>
                    <a:pt x="409" y="523"/>
                  </a:lnTo>
                  <a:lnTo>
                    <a:pt x="399" y="525"/>
                  </a:lnTo>
                  <a:lnTo>
                    <a:pt x="398" y="525"/>
                  </a:lnTo>
                  <a:lnTo>
                    <a:pt x="386" y="528"/>
                  </a:lnTo>
                  <a:lnTo>
                    <a:pt x="385" y="528"/>
                  </a:lnTo>
                  <a:lnTo>
                    <a:pt x="378" y="529"/>
                  </a:lnTo>
                  <a:lnTo>
                    <a:pt x="378" y="529"/>
                  </a:lnTo>
                  <a:lnTo>
                    <a:pt x="317" y="536"/>
                  </a:lnTo>
                  <a:lnTo>
                    <a:pt x="249" y="542"/>
                  </a:lnTo>
                  <a:lnTo>
                    <a:pt x="177" y="543"/>
                  </a:lnTo>
                  <a:lnTo>
                    <a:pt x="101" y="542"/>
                  </a:lnTo>
                  <a:lnTo>
                    <a:pt x="101" y="542"/>
                  </a:lnTo>
                  <a:lnTo>
                    <a:pt x="89" y="540"/>
                  </a:lnTo>
                  <a:lnTo>
                    <a:pt x="87" y="540"/>
                  </a:lnTo>
                  <a:lnTo>
                    <a:pt x="60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12" y="533"/>
                  </a:lnTo>
                  <a:lnTo>
                    <a:pt x="12" y="499"/>
                  </a:lnTo>
                  <a:lnTo>
                    <a:pt x="15" y="463"/>
                  </a:lnTo>
                  <a:lnTo>
                    <a:pt x="19" y="423"/>
                  </a:lnTo>
                  <a:lnTo>
                    <a:pt x="24" y="382"/>
                  </a:lnTo>
                  <a:lnTo>
                    <a:pt x="27" y="343"/>
                  </a:lnTo>
                  <a:lnTo>
                    <a:pt x="28" y="305"/>
                  </a:lnTo>
                  <a:lnTo>
                    <a:pt x="27" y="248"/>
                  </a:lnTo>
                  <a:lnTo>
                    <a:pt x="24" y="195"/>
                  </a:lnTo>
                  <a:lnTo>
                    <a:pt x="19" y="145"/>
                  </a:lnTo>
                  <a:lnTo>
                    <a:pt x="15" y="101"/>
                  </a:lnTo>
                  <a:lnTo>
                    <a:pt x="10" y="63"/>
                  </a:lnTo>
                  <a:lnTo>
                    <a:pt x="5" y="34"/>
                  </a:lnTo>
                  <a:lnTo>
                    <a:pt x="0" y="12"/>
                  </a:lnTo>
                  <a:lnTo>
                    <a:pt x="28" y="18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70" y="24"/>
                  </a:lnTo>
                  <a:lnTo>
                    <a:pt x="80" y="68"/>
                  </a:lnTo>
                  <a:lnTo>
                    <a:pt x="87" y="110"/>
                  </a:lnTo>
                  <a:lnTo>
                    <a:pt x="93" y="149"/>
                  </a:lnTo>
                  <a:lnTo>
                    <a:pt x="97" y="183"/>
                  </a:lnTo>
                  <a:lnTo>
                    <a:pt x="98" y="213"/>
                  </a:lnTo>
                  <a:lnTo>
                    <a:pt x="100" y="234"/>
                  </a:lnTo>
                  <a:lnTo>
                    <a:pt x="100" y="248"/>
                  </a:lnTo>
                  <a:lnTo>
                    <a:pt x="100" y="254"/>
                  </a:lnTo>
                  <a:lnTo>
                    <a:pt x="104" y="254"/>
                  </a:lnTo>
                  <a:lnTo>
                    <a:pt x="114" y="255"/>
                  </a:lnTo>
                  <a:lnTo>
                    <a:pt x="131" y="257"/>
                  </a:lnTo>
                  <a:lnTo>
                    <a:pt x="152" y="257"/>
                  </a:lnTo>
                  <a:lnTo>
                    <a:pt x="177" y="258"/>
                  </a:lnTo>
                  <a:lnTo>
                    <a:pt x="206" y="258"/>
                  </a:lnTo>
                  <a:lnTo>
                    <a:pt x="235" y="258"/>
                  </a:lnTo>
                  <a:lnTo>
                    <a:pt x="265" y="255"/>
                  </a:lnTo>
                  <a:lnTo>
                    <a:pt x="293" y="252"/>
                  </a:lnTo>
                  <a:lnTo>
                    <a:pt x="316" y="248"/>
                  </a:lnTo>
                  <a:lnTo>
                    <a:pt x="335" y="244"/>
                  </a:lnTo>
                  <a:lnTo>
                    <a:pt x="351" y="240"/>
                  </a:lnTo>
                  <a:lnTo>
                    <a:pt x="359" y="238"/>
                  </a:lnTo>
                  <a:lnTo>
                    <a:pt x="364" y="237"/>
                  </a:lnTo>
                  <a:lnTo>
                    <a:pt x="359" y="175"/>
                  </a:lnTo>
                  <a:lnTo>
                    <a:pt x="351" y="117"/>
                  </a:lnTo>
                  <a:lnTo>
                    <a:pt x="340" y="62"/>
                  </a:lnTo>
                  <a:lnTo>
                    <a:pt x="327" y="14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76E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Shape 306">
              <a:extLst>
                <a:ext uri="{FF2B5EF4-FFF2-40B4-BE49-F238E27FC236}">
                  <a16:creationId xmlns="" xmlns:a16="http://schemas.microsoft.com/office/drawing/2014/main" id="{9E3C7F2C-5E43-41D4-BF76-1E0B0C9642DA}"/>
                </a:ext>
              </a:extLst>
            </p:cNvPr>
            <p:cNvSpPr/>
            <p:nvPr/>
          </p:nvSpPr>
          <p:spPr>
            <a:xfrm>
              <a:off x="9113838" y="5856288"/>
              <a:ext cx="387350" cy="38100"/>
            </a:xfrm>
            <a:custGeom>
              <a:avLst/>
              <a:gdLst/>
              <a:ahLst/>
              <a:cxnLst/>
              <a:rect l="0" t="0" r="0" b="0"/>
              <a:pathLst>
                <a:path w="244" h="24" extrusionOk="0">
                  <a:moveTo>
                    <a:pt x="244" y="0"/>
                  </a:moveTo>
                  <a:lnTo>
                    <a:pt x="240" y="2"/>
                  </a:lnTo>
                  <a:lnTo>
                    <a:pt x="230" y="5"/>
                  </a:lnTo>
                  <a:lnTo>
                    <a:pt x="213" y="10"/>
                  </a:lnTo>
                  <a:lnTo>
                    <a:pt x="191" y="14"/>
                  </a:lnTo>
                  <a:lnTo>
                    <a:pt x="162" y="20"/>
                  </a:lnTo>
                  <a:lnTo>
                    <a:pt x="130" y="23"/>
                  </a:lnTo>
                  <a:lnTo>
                    <a:pt x="90" y="24"/>
                  </a:lnTo>
                  <a:lnTo>
                    <a:pt x="48" y="23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8" y="19"/>
                  </a:lnTo>
                  <a:lnTo>
                    <a:pt x="38" y="17"/>
                  </a:lnTo>
                  <a:lnTo>
                    <a:pt x="64" y="17"/>
                  </a:lnTo>
                  <a:lnTo>
                    <a:pt x="93" y="16"/>
                  </a:lnTo>
                  <a:lnTo>
                    <a:pt x="124" y="14"/>
                  </a:lnTo>
                  <a:lnTo>
                    <a:pt x="157" y="12"/>
                  </a:lnTo>
                  <a:lnTo>
                    <a:pt x="189" y="9"/>
                  </a:lnTo>
                  <a:lnTo>
                    <a:pt x="219" y="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Shape 307">
              <a:extLst>
                <a:ext uri="{FF2B5EF4-FFF2-40B4-BE49-F238E27FC236}">
                  <a16:creationId xmlns="" xmlns:a16="http://schemas.microsoft.com/office/drawing/2014/main" id="{D45B7E57-08BE-40B4-BAEC-FA57DBCBE744}"/>
                </a:ext>
              </a:extLst>
            </p:cNvPr>
            <p:cNvSpPr/>
            <p:nvPr/>
          </p:nvSpPr>
          <p:spPr>
            <a:xfrm>
              <a:off x="9104313" y="4776788"/>
              <a:ext cx="265113" cy="139700"/>
            </a:xfrm>
            <a:custGeom>
              <a:avLst/>
              <a:gdLst/>
              <a:ahLst/>
              <a:cxnLst/>
              <a:rect l="0" t="0" r="0" b="0"/>
              <a:pathLst>
                <a:path w="167" h="88" extrusionOk="0">
                  <a:moveTo>
                    <a:pt x="127" y="0"/>
                  </a:moveTo>
                  <a:lnTo>
                    <a:pt x="144" y="3"/>
                  </a:lnTo>
                  <a:lnTo>
                    <a:pt x="156" y="11"/>
                  </a:lnTo>
                  <a:lnTo>
                    <a:pt x="164" y="24"/>
                  </a:lnTo>
                  <a:lnTo>
                    <a:pt x="167" y="40"/>
                  </a:lnTo>
                  <a:lnTo>
                    <a:pt x="164" y="55"/>
                  </a:lnTo>
                  <a:lnTo>
                    <a:pt x="154" y="68"/>
                  </a:lnTo>
                  <a:lnTo>
                    <a:pt x="141" y="78"/>
                  </a:lnTo>
                  <a:lnTo>
                    <a:pt x="126" y="82"/>
                  </a:lnTo>
                  <a:lnTo>
                    <a:pt x="47" y="88"/>
                  </a:lnTo>
                  <a:lnTo>
                    <a:pt x="43" y="88"/>
                  </a:lnTo>
                  <a:lnTo>
                    <a:pt x="27" y="83"/>
                  </a:lnTo>
                  <a:lnTo>
                    <a:pt x="13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5" y="31"/>
                  </a:lnTo>
                  <a:lnTo>
                    <a:pt x="13" y="17"/>
                  </a:lnTo>
                  <a:lnTo>
                    <a:pt x="27" y="7"/>
                  </a:lnTo>
                  <a:lnTo>
                    <a:pt x="46" y="3"/>
                  </a:ln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Shape 308">
              <a:extLst>
                <a:ext uri="{FF2B5EF4-FFF2-40B4-BE49-F238E27FC236}">
                  <a16:creationId xmlns="" xmlns:a16="http://schemas.microsoft.com/office/drawing/2014/main" id="{26A40DDB-D590-445B-9181-520555563981}"/>
                </a:ext>
              </a:extLst>
            </p:cNvPr>
            <p:cNvSpPr/>
            <p:nvPr/>
          </p:nvSpPr>
          <p:spPr>
            <a:xfrm>
              <a:off x="9101138" y="4770438"/>
              <a:ext cx="274638" cy="107950"/>
            </a:xfrm>
            <a:custGeom>
              <a:avLst/>
              <a:gdLst/>
              <a:ahLst/>
              <a:cxnLst/>
              <a:rect l="0" t="0" r="0" b="0"/>
              <a:pathLst>
                <a:path w="173" h="68" extrusionOk="0">
                  <a:moveTo>
                    <a:pt x="128" y="0"/>
                  </a:moveTo>
                  <a:lnTo>
                    <a:pt x="146" y="3"/>
                  </a:lnTo>
                  <a:lnTo>
                    <a:pt x="160" y="13"/>
                  </a:lnTo>
                  <a:lnTo>
                    <a:pt x="170" y="27"/>
                  </a:lnTo>
                  <a:lnTo>
                    <a:pt x="173" y="44"/>
                  </a:lnTo>
                  <a:lnTo>
                    <a:pt x="173" y="45"/>
                  </a:lnTo>
                  <a:lnTo>
                    <a:pt x="172" y="46"/>
                  </a:lnTo>
                  <a:lnTo>
                    <a:pt x="169" y="48"/>
                  </a:lnTo>
                  <a:lnTo>
                    <a:pt x="167" y="46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3" y="29"/>
                  </a:lnTo>
                  <a:lnTo>
                    <a:pt x="155" y="18"/>
                  </a:lnTo>
                  <a:lnTo>
                    <a:pt x="143" y="10"/>
                  </a:lnTo>
                  <a:lnTo>
                    <a:pt x="128" y="8"/>
                  </a:lnTo>
                  <a:lnTo>
                    <a:pt x="48" y="11"/>
                  </a:lnTo>
                  <a:lnTo>
                    <a:pt x="31" y="14"/>
                  </a:lnTo>
                  <a:lnTo>
                    <a:pt x="18" y="24"/>
                  </a:lnTo>
                  <a:lnTo>
                    <a:pt x="9" y="37"/>
                  </a:lnTo>
                  <a:lnTo>
                    <a:pt x="7" y="52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2" y="34"/>
                  </a:lnTo>
                  <a:lnTo>
                    <a:pt x="12" y="18"/>
                  </a:lnTo>
                  <a:lnTo>
                    <a:pt x="28" y="7"/>
                  </a:lnTo>
                  <a:lnTo>
                    <a:pt x="48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Shape 309">
              <a:extLst>
                <a:ext uri="{FF2B5EF4-FFF2-40B4-BE49-F238E27FC236}">
                  <a16:creationId xmlns="" xmlns:a16="http://schemas.microsoft.com/office/drawing/2014/main" id="{2D0CCD15-8A52-47DF-BD46-E4317155CD35}"/>
                </a:ext>
              </a:extLst>
            </p:cNvPr>
            <p:cNvSpPr/>
            <p:nvPr/>
          </p:nvSpPr>
          <p:spPr>
            <a:xfrm>
              <a:off x="9453563" y="4749800"/>
              <a:ext cx="228600" cy="134938"/>
            </a:xfrm>
            <a:custGeom>
              <a:avLst/>
              <a:gdLst/>
              <a:ahLst/>
              <a:cxnLst/>
              <a:rect l="0" t="0" r="0" b="0"/>
              <a:pathLst>
                <a:path w="144" h="85" extrusionOk="0">
                  <a:moveTo>
                    <a:pt x="113" y="0"/>
                  </a:moveTo>
                  <a:lnTo>
                    <a:pt x="126" y="3"/>
                  </a:lnTo>
                  <a:lnTo>
                    <a:pt x="136" y="10"/>
                  </a:lnTo>
                  <a:lnTo>
                    <a:pt x="143" y="21"/>
                  </a:lnTo>
                  <a:lnTo>
                    <a:pt x="144" y="35"/>
                  </a:lnTo>
                  <a:lnTo>
                    <a:pt x="142" y="50"/>
                  </a:lnTo>
                  <a:lnTo>
                    <a:pt x="133" y="62"/>
                  </a:lnTo>
                  <a:lnTo>
                    <a:pt x="122" y="72"/>
                  </a:lnTo>
                  <a:lnTo>
                    <a:pt x="108" y="76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2" y="82"/>
                  </a:lnTo>
                  <a:lnTo>
                    <a:pt x="10" y="75"/>
                  </a:lnTo>
                  <a:lnTo>
                    <a:pt x="3" y="64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12" y="21"/>
                  </a:lnTo>
                  <a:lnTo>
                    <a:pt x="24" y="11"/>
                  </a:lnTo>
                  <a:lnTo>
                    <a:pt x="39" y="7"/>
                  </a:lnTo>
                  <a:lnTo>
                    <a:pt x="10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3DC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Shape 310">
              <a:extLst>
                <a:ext uri="{FF2B5EF4-FFF2-40B4-BE49-F238E27FC236}">
                  <a16:creationId xmlns="" xmlns:a16="http://schemas.microsoft.com/office/drawing/2014/main" id="{8EEDC7CB-A329-4D60-A82F-1CF1DE2D57E9}"/>
                </a:ext>
              </a:extLst>
            </p:cNvPr>
            <p:cNvSpPr/>
            <p:nvPr/>
          </p:nvSpPr>
          <p:spPr>
            <a:xfrm>
              <a:off x="9447213" y="4743450"/>
              <a:ext cx="242888" cy="100013"/>
            </a:xfrm>
            <a:custGeom>
              <a:avLst/>
              <a:gdLst/>
              <a:ahLst/>
              <a:cxnLst/>
              <a:rect l="0" t="0" r="0" b="0"/>
              <a:pathLst>
                <a:path w="153" h="63" extrusionOk="0">
                  <a:moveTo>
                    <a:pt x="113" y="0"/>
                  </a:moveTo>
                  <a:lnTo>
                    <a:pt x="129" y="1"/>
                  </a:lnTo>
                  <a:lnTo>
                    <a:pt x="141" y="10"/>
                  </a:lnTo>
                  <a:lnTo>
                    <a:pt x="150" y="22"/>
                  </a:lnTo>
                  <a:lnTo>
                    <a:pt x="153" y="39"/>
                  </a:lnTo>
                  <a:lnTo>
                    <a:pt x="151" y="45"/>
                  </a:lnTo>
                  <a:lnTo>
                    <a:pt x="151" y="51"/>
                  </a:lnTo>
                  <a:lnTo>
                    <a:pt x="150" y="52"/>
                  </a:lnTo>
                  <a:lnTo>
                    <a:pt x="147" y="54"/>
                  </a:lnTo>
                  <a:lnTo>
                    <a:pt x="146" y="54"/>
                  </a:lnTo>
                  <a:lnTo>
                    <a:pt x="144" y="52"/>
                  </a:lnTo>
                  <a:lnTo>
                    <a:pt x="143" y="51"/>
                  </a:lnTo>
                  <a:lnTo>
                    <a:pt x="143" y="48"/>
                  </a:lnTo>
                  <a:lnTo>
                    <a:pt x="144" y="44"/>
                  </a:lnTo>
                  <a:lnTo>
                    <a:pt x="144" y="38"/>
                  </a:lnTo>
                  <a:lnTo>
                    <a:pt x="143" y="25"/>
                  </a:lnTo>
                  <a:lnTo>
                    <a:pt x="136" y="15"/>
                  </a:lnTo>
                  <a:lnTo>
                    <a:pt x="131" y="11"/>
                  </a:lnTo>
                  <a:lnTo>
                    <a:pt x="126" y="10"/>
                  </a:lnTo>
                  <a:lnTo>
                    <a:pt x="120" y="8"/>
                  </a:lnTo>
                  <a:lnTo>
                    <a:pt x="113" y="8"/>
                  </a:lnTo>
                  <a:lnTo>
                    <a:pt x="44" y="14"/>
                  </a:lnTo>
                  <a:lnTo>
                    <a:pt x="30" y="18"/>
                  </a:lnTo>
                  <a:lnTo>
                    <a:pt x="19" y="28"/>
                  </a:lnTo>
                  <a:lnTo>
                    <a:pt x="12" y="39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7" y="62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3" y="22"/>
                  </a:lnTo>
                  <a:lnTo>
                    <a:pt x="26" y="11"/>
                  </a:lnTo>
                  <a:lnTo>
                    <a:pt x="43" y="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Shape 311">
              <a:extLst>
                <a:ext uri="{FF2B5EF4-FFF2-40B4-BE49-F238E27FC236}">
                  <a16:creationId xmlns="" xmlns:a16="http://schemas.microsoft.com/office/drawing/2014/main" id="{FB1D0A9C-6E13-4F60-A667-83C886B0A335}"/>
                </a:ext>
              </a:extLst>
            </p:cNvPr>
            <p:cNvSpPr/>
            <p:nvPr/>
          </p:nvSpPr>
          <p:spPr>
            <a:xfrm>
              <a:off x="9363076" y="4797425"/>
              <a:ext cx="93663" cy="34925"/>
            </a:xfrm>
            <a:custGeom>
              <a:avLst/>
              <a:gdLst/>
              <a:ahLst/>
              <a:cxnLst/>
              <a:rect l="0" t="0" r="0" b="0"/>
              <a:pathLst>
                <a:path w="59" h="22" extrusionOk="0">
                  <a:moveTo>
                    <a:pt x="32" y="0"/>
                  </a:moveTo>
                  <a:lnTo>
                    <a:pt x="46" y="4"/>
                  </a:lnTo>
                  <a:lnTo>
                    <a:pt x="59" y="14"/>
                  </a:lnTo>
                  <a:lnTo>
                    <a:pt x="53" y="20"/>
                  </a:lnTo>
                  <a:lnTo>
                    <a:pt x="49" y="14"/>
                  </a:lnTo>
                  <a:lnTo>
                    <a:pt x="43" y="11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2" y="11"/>
                  </a:lnTo>
                  <a:lnTo>
                    <a:pt x="14" y="15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10" y="8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Shape 312">
              <a:extLst>
                <a:ext uri="{FF2B5EF4-FFF2-40B4-BE49-F238E27FC236}">
                  <a16:creationId xmlns="" xmlns:a16="http://schemas.microsoft.com/office/drawing/2014/main" id="{2081D3E6-AE1D-4C77-8709-AD1FF53DE702}"/>
                </a:ext>
              </a:extLst>
            </p:cNvPr>
            <p:cNvSpPr/>
            <p:nvPr/>
          </p:nvSpPr>
          <p:spPr>
            <a:xfrm>
              <a:off x="9194801" y="4781550"/>
              <a:ext cx="168275" cy="47625"/>
            </a:xfrm>
            <a:custGeom>
              <a:avLst/>
              <a:gdLst/>
              <a:ahLst/>
              <a:cxnLst/>
              <a:rect l="0" t="0" r="0" b="0"/>
              <a:pathLst>
                <a:path w="106" h="30" extrusionOk="0">
                  <a:moveTo>
                    <a:pt x="62" y="0"/>
                  </a:moveTo>
                  <a:lnTo>
                    <a:pt x="72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9" y="4"/>
                  </a:lnTo>
                  <a:lnTo>
                    <a:pt x="93" y="8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3" y="21"/>
                  </a:lnTo>
                  <a:lnTo>
                    <a:pt x="106" y="25"/>
                  </a:lnTo>
                  <a:lnTo>
                    <a:pt x="106" y="30"/>
                  </a:lnTo>
                  <a:lnTo>
                    <a:pt x="104" y="27"/>
                  </a:lnTo>
                  <a:lnTo>
                    <a:pt x="100" y="21"/>
                  </a:lnTo>
                  <a:lnTo>
                    <a:pt x="90" y="14"/>
                  </a:lnTo>
                  <a:lnTo>
                    <a:pt x="76" y="8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2" y="4"/>
                  </a:lnTo>
                  <a:lnTo>
                    <a:pt x="1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3"/>
                  </a:lnTo>
                  <a:lnTo>
                    <a:pt x="15" y="3"/>
                  </a:lnTo>
                  <a:lnTo>
                    <a:pt x="31" y="1"/>
                  </a:lnTo>
                  <a:lnTo>
                    <a:pt x="48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Shape 313">
              <a:extLst>
                <a:ext uri="{FF2B5EF4-FFF2-40B4-BE49-F238E27FC236}">
                  <a16:creationId xmlns="" xmlns:a16="http://schemas.microsoft.com/office/drawing/2014/main" id="{8373FBAB-5EB7-4EE6-B536-6145C13B2A48}"/>
                </a:ext>
              </a:extLst>
            </p:cNvPr>
            <p:cNvSpPr/>
            <p:nvPr/>
          </p:nvSpPr>
          <p:spPr>
            <a:xfrm>
              <a:off x="9548813" y="4754563"/>
              <a:ext cx="127000" cy="47625"/>
            </a:xfrm>
            <a:custGeom>
              <a:avLst/>
              <a:gdLst/>
              <a:ahLst/>
              <a:cxnLst/>
              <a:rect l="0" t="0" r="0" b="0"/>
              <a:pathLst>
                <a:path w="80" h="30" extrusionOk="0">
                  <a:moveTo>
                    <a:pt x="51" y="0"/>
                  </a:moveTo>
                  <a:lnTo>
                    <a:pt x="56" y="1"/>
                  </a:lnTo>
                  <a:lnTo>
                    <a:pt x="63" y="3"/>
                  </a:lnTo>
                  <a:lnTo>
                    <a:pt x="70" y="7"/>
                  </a:lnTo>
                  <a:lnTo>
                    <a:pt x="77" y="15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76" y="20"/>
                  </a:lnTo>
                  <a:lnTo>
                    <a:pt x="69" y="13"/>
                  </a:lnTo>
                  <a:lnTo>
                    <a:pt x="58" y="7"/>
                  </a:lnTo>
                  <a:lnTo>
                    <a:pt x="49" y="7"/>
                  </a:lnTo>
                  <a:lnTo>
                    <a:pt x="38" y="6"/>
                  </a:lnTo>
                  <a:lnTo>
                    <a:pt x="25" y="6"/>
                  </a:lnTo>
                  <a:lnTo>
                    <a:pt x="12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4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4" name="Shape 140"/>
          <p:cNvSpPr txBox="1">
            <a:spLocks noGrp="1"/>
          </p:cNvSpPr>
          <p:nvPr>
            <p:ph type="title"/>
          </p:nvPr>
        </p:nvSpPr>
        <p:spPr>
          <a:xfrm>
            <a:off x="1951008" y="357158"/>
            <a:ext cx="8640519" cy="646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0925" rIns="0" bIns="6092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3F3F3F"/>
              </a:buClr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ENTITATI CUPRINSE IN PROIECTUL REGIONAL DE DEZVOLTARE A INFRASTRUCTURII DE APA SI APA UZATA IN JUDETUL MARAMURES IN PERIOADA 2014-2020</a:t>
            </a:r>
            <a:endParaRPr sz="18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-3216495" y="635006"/>
            <a:ext cx="15070974" cy="6432551"/>
          </a:xfrm>
        </p:spPr>
        <p:txBody>
          <a:bodyPr/>
          <a:lstStyle/>
          <a:p>
            <a:pPr eaLnBrk="1" hangingPunct="1"/>
            <a:r>
              <a:rPr lang="ro-RO" altLang="ro-RO" sz="4000" smtClean="0">
                <a:solidFill>
                  <a:srgbClr val="6600FF"/>
                </a:solidFill>
              </a:rPr>
              <a:t>						</a:t>
            </a:r>
            <a:endParaRPr lang="en-US" altLang="ro-RO" sz="3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455612" y="1066800"/>
            <a:ext cx="10822265" cy="6684411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o-RO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o-RO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Schimburi de experienta în ţări membre UE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Germania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Munchen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IFAT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important 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gestionarea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apei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canalizare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de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euri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materii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prime;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Italia, Verona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Italbedis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SRL,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producător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echipamente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refrigerare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distribuţia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apei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destinate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consumului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unelte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accesorii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tratarea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apei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Elveţia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Zurich - uzina de incinerare a nămolului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Italia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Milano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- instalaţia de uscare a nămolului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UNGARIA, </a:t>
            </a:r>
            <a:r>
              <a:rPr lang="en-AU" sz="2800" dirty="0" err="1" smtClean="0">
                <a:latin typeface="Times New Roman" pitchFamily="18" charset="0"/>
                <a:cs typeface="Times New Roman" pitchFamily="18" charset="0"/>
              </a:rPr>
              <a:t>Savar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, staţia de epurare, </a:t>
            </a:r>
          </a:p>
          <a:p>
            <a:pPr marL="0" indent="0" algn="just">
              <a:buNone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Ebreichsdorf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epurare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, sistem de canalizare realizat prin vacuumare.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8594742" y="500034"/>
            <a:ext cx="33676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ADI – </a:t>
            </a:r>
            <a:r>
              <a:rPr lang="en-US" altLang="ro-RO" sz="3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D5513-C851-4DF8-B697-4FF373D9A5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812" y="4876800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01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22974" y="285720"/>
            <a:ext cx="5595938" cy="40005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30212-A07F-4A88-9B14-A5C2F9875D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7" name="Picture 3" descr="C:\Documents and Settings\user\Desktop\DSC0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33" y="4500562"/>
            <a:ext cx="5675353" cy="4218168"/>
          </a:xfrm>
          <a:prstGeom prst="rect">
            <a:avLst/>
          </a:prstGeom>
          <a:noFill/>
        </p:spPr>
      </p:pic>
      <p:pic>
        <p:nvPicPr>
          <p:cNvPr id="8" name="Content Placeholder 8" descr="DSCN0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7935" y="117812"/>
            <a:ext cx="5481677" cy="4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Desktop\P50502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8445" y="4812678"/>
            <a:ext cx="5428211" cy="390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600200"/>
            <a:ext cx="5543877" cy="5334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600200"/>
            <a:ext cx="5638800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30212-A07F-4A88-9B14-A5C2F9875D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slide A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79412" y="571472"/>
            <a:ext cx="11518996" cy="744484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ro-RO" altLang="ro-RO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o-RO" altLang="ro-RO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altLang="ro-RO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altLang="ro-RO" sz="33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</a:t>
            </a:r>
            <a:r>
              <a:rPr lang="ro-RO" altLang="ro-RO" sz="3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o-RO" sz="3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de ac</a:t>
            </a:r>
            <a:r>
              <a:rPr lang="ro-RO" altLang="ro-RO" sz="3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o-RO" sz="33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iune</a:t>
            </a:r>
            <a:r>
              <a:rPr lang="en-US" altLang="ro-RO" sz="3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altLang="ro-RO" sz="3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altLang="ro-RO" sz="3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33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Gestionare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serviciului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canalizare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Realizare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progresiv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acoperirii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serviciului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Î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mbun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calit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serviciului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enilor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conformarea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mediului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tarifar</a:t>
            </a:r>
            <a:r>
              <a:rPr lang="ro-RO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coeren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echilibrat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limitele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suportabilitate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Principiul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poluatorul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o-RO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tragerea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fondurilor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ţă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investiţii în sisteme de apă şi de canalizare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Consultarea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enilor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strategia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operatorului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regional</a:t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utilizatorilor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rului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membri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ariei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operare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integral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Maramure</a:t>
            </a:r>
            <a:r>
              <a:rPr lang="ro-RO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BD714-8E55-40CD-94DF-824931EE27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94742" y="571472"/>
            <a:ext cx="33575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o-RO" sz="3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ADI – </a:t>
            </a:r>
            <a:r>
              <a:rPr lang="en-US" altLang="ro-RO" sz="3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812" y="1219199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slide A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36496" y="214282"/>
            <a:ext cx="11661912" cy="780203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Echipa ADI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Maramureş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 executiv – Ş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ovre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Nelu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0748198381</a:t>
            </a:r>
            <a:b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Responsabil tehnic – Munteanu Rodica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0748198238</a:t>
            </a:r>
            <a:b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Responsabil financiar –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Buicliu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Monica - 0748198231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Responsabil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strategie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Mure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Dorel - 0742276260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office@adi-maramures.ro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Web: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www.adi-maramures.ro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</a:t>
            </a:r>
            <a:r>
              <a:rPr lang="ro-RO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UMIM PENTRU ATEN</a:t>
            </a:r>
            <a:r>
              <a:rPr lang="ro-RO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 !!!</a:t>
            </a:r>
            <a:b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BD714-8E55-40CD-94DF-824931EE27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94742" y="571472"/>
            <a:ext cx="33575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o-RO" sz="3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ADI – </a:t>
            </a:r>
            <a:r>
              <a:rPr lang="en-US" altLang="ro-RO" sz="3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212" y="1371600"/>
            <a:ext cx="8456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024" y="347133"/>
            <a:ext cx="10969943" cy="558800"/>
          </a:xfrm>
        </p:spPr>
        <p:txBody>
          <a:bodyPr/>
          <a:lstStyle/>
          <a:p>
            <a:pPr algn="l" eaLnBrk="1" hangingPunct="1"/>
            <a:r>
              <a:rPr lang="en-US" alt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altLang="ro-RO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 – </a:t>
            </a:r>
            <a:r>
              <a:rPr lang="en-US" altLang="ro-RO" sz="3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549796" y="1691680"/>
            <a:ext cx="11188215" cy="6023592"/>
          </a:xfrm>
        </p:spPr>
        <p:txBody>
          <a:bodyPr/>
          <a:lstStyle/>
          <a:p>
            <a:pPr eaLnBrk="1" hangingPunct="1"/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ioneaz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 din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2001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 fiind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prima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asocia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de UAT-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uri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din Rom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nia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eaLnBrk="1" hangingPunct="1">
              <a:buFont typeface="Arial" charset="0"/>
              <a:buNone/>
            </a:pPr>
            <a:r>
              <a:rPr lang="en-US" altLang="ro-RO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Scopul</a:t>
            </a:r>
            <a:r>
              <a:rPr lang="en-US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asocia</a:t>
            </a:r>
            <a:r>
              <a:rPr lang="ro-RO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Reglementarea, î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nfiin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area,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 organizarea,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finan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area,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 ș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controlul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furniz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serviciului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ă și de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canalizare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alt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Îmbunătăţirea calităţii serviciului în condiţiile unor tarife care să respecte limitele de suportabilitate a populaţiei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Atribuirea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unuia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multor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operatori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contract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delegare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gestiunii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administrar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exploat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sistemelor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canalizare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tirea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finan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investi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publice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o-RO" altLang="ro-RO" sz="2400" dirty="0" smtClean="0"/>
              <a:t/>
            </a:r>
            <a:br>
              <a:rPr lang="ro-RO" altLang="ro-RO" sz="2400" dirty="0" smtClean="0"/>
            </a:br>
            <a:endParaRPr lang="en-US" altLang="ro-RO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88B38-1340-4F0B-A354-88B1007E0D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024" y="347133"/>
            <a:ext cx="10969943" cy="558800"/>
          </a:xfrm>
        </p:spPr>
        <p:txBody>
          <a:bodyPr/>
          <a:lstStyle/>
          <a:p>
            <a:pPr algn="l" eaLnBrk="1" hangingPunct="1"/>
            <a:r>
              <a:rPr lang="en-US" alt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altLang="ro-RO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 – </a:t>
            </a:r>
            <a:r>
              <a:rPr lang="en-US" altLang="ro-RO" sz="3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531812" y="1219200"/>
            <a:ext cx="11206199" cy="6781800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ADI–MARAMURE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nseamn</a:t>
            </a:r>
            <a:r>
              <a:rPr lang="ro-RO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ă:</a:t>
            </a:r>
            <a:endPara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acces la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dezvoltare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durabil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implicare, integrare, implementare, inovare   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management, monitorizare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comunitate, asociere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regionalizare, resurse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asigurarea serviciului, aglomerare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membri, mediu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eficien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strategie, suportabilitate, solidaritate, sustenabilitate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88B38-1340-4F0B-A354-88B1007E0D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126"/>
            <a:ext cx="12188825" cy="930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19481" y="251888"/>
            <a:ext cx="10969943" cy="6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o-RO" altLang="ro-RO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19481" y="1788590"/>
            <a:ext cx="1096994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o-RO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7630712" y="444501"/>
            <a:ext cx="391555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o-RO" sz="3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ADI </a:t>
            </a:r>
            <a:r>
              <a:rPr lang="en-US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o-RO" sz="3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6FA1F-D14D-4082-B2D6-CD9DD6A42D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1165190" y="1714480"/>
            <a:ext cx="921550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alt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unit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administrativ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teritoriale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membre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ale AD</a:t>
            </a:r>
            <a:r>
              <a:rPr lang="en-US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altLang="ro-RO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ș, </a:t>
            </a:r>
            <a:r>
              <a:rPr lang="ro-RO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55: C</a:t>
            </a:r>
            <a:r>
              <a:rPr lang="en-US" altLang="ro-RO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onsiliul</a:t>
            </a:r>
            <a:r>
              <a:rPr lang="en-US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Jude</a:t>
            </a:r>
            <a:r>
              <a:rPr lang="ro-RO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altLang="ro-RO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en-US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altLang="ro-RO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municipii</a:t>
            </a:r>
            <a:r>
              <a:rPr lang="en-US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altLang="ro-RO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ora</a:t>
            </a:r>
            <a:r>
              <a:rPr lang="ro-RO" altLang="ro-RO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o-RO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altLang="ro-RO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44 </a:t>
            </a:r>
            <a:r>
              <a:rPr lang="en-US" altLang="ro-RO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comune</a:t>
            </a:r>
            <a:endParaRPr lang="ro-RO" altLang="ro-RO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Popula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din unit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administrativ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eritoriale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membre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ale ADI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2800" smtClean="0">
                <a:latin typeface="Times New Roman" pitchFamily="18" charset="0"/>
                <a:cs typeface="Times New Roman" pitchFamily="18" charset="0"/>
              </a:rPr>
              <a:t>ș este de </a:t>
            </a:r>
            <a:r>
              <a:rPr lang="en-US" altLang="ro-RO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aprox</a:t>
            </a:r>
            <a:r>
              <a:rPr lang="en-US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altLang="ro-RO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400.</a:t>
            </a:r>
            <a:r>
              <a:rPr lang="en-US" altLang="ro-RO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o-RO" altLang="ro-RO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locuitori</a:t>
            </a:r>
          </a:p>
          <a:p>
            <a:pPr algn="ctr">
              <a:buFont typeface="Arial" charset="0"/>
              <a:buNone/>
            </a:pPr>
            <a:endParaRPr lang="ro-RO" altLang="ro-RO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o-RO" altLang="ro-RO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3995936"/>
            <a:ext cx="748883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1016" y="-815246"/>
            <a:ext cx="13275537" cy="99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19481" y="251888"/>
            <a:ext cx="10969943" cy="6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o-RO" altLang="ro-RO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762001"/>
            <a:ext cx="12564521" cy="7909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o-RO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Rolul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Asociaţiei de Dezvoltare Intercomunitare ADI-Maramureş</a:t>
            </a:r>
            <a:endParaRPr lang="ro-RO" sz="36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axează pe patru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domenii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principale</a:t>
            </a:r>
            <a:r>
              <a:rPr lang="ro-RO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ro-RO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trategia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dezvoltare</a:t>
            </a:r>
            <a:endParaRPr lang="ro-RO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 asigur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elaborarea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aprobarea strategiei de dezvoltare care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stabile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te: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Investi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necesare atingerii obiectivelor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Asociaţiei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prioritizarea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o-RO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ontractul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delegare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gestiunii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serviciului</a:t>
            </a:r>
            <a:endParaRPr lang="ro-RO" sz="28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/>
              <a:t>-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UAT-urile</a:t>
            </a:r>
            <a:r>
              <a:rPr lang="ro-RO" sz="2800" dirty="0" smtClean="0"/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 ADI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atribuie direct, gestiunea Serviciului, Operatorului Regional;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incheie Contractul de Delegare cu Operatorul Regional;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 monitorizeaz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Contractul de Delegare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performan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Operatorului.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olitic</a:t>
            </a:r>
            <a:r>
              <a:rPr lang="ro-RO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tarifar</a:t>
            </a:r>
            <a:r>
              <a:rPr lang="ro-RO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</a:p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Stabile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tarifare coerenta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limitele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suportabilit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locuitorilor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nivelul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ntregii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arii a Serviciului;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Aprob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ajusteaz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modific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urile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tarifele propuse de operator.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o-RO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Operatorul </a:t>
            </a:r>
            <a:r>
              <a:rPr lang="ro-RO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Regional</a:t>
            </a:r>
          </a:p>
          <a:p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8451866" y="0"/>
            <a:ext cx="330411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ADI – </a:t>
            </a:r>
            <a:r>
              <a:rPr lang="en-US" altLang="ro-RO" sz="3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A516A-010F-4811-89E6-C291450301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slide AD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36562" y="0"/>
            <a:ext cx="10969943" cy="6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o-RO" altLang="ro-RO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7630712" y="444501"/>
            <a:ext cx="402135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o-RO" sz="3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ADI </a:t>
            </a:r>
            <a:r>
              <a:rPr lang="en-US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o-RO" sz="3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4EE5E-5E9E-4FF1-AEAC-420A54EDEB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808000" y="1000100"/>
            <a:ext cx="1093001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o-RO" altLang="ro-RO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o-RO" altLang="ro-RO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Operatorul Regional</a:t>
            </a:r>
            <a:r>
              <a:rPr lang="ro-RO" alt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Arial" charset="0"/>
              <a:buNone/>
            </a:pPr>
            <a:endParaRPr lang="ro-RO" alt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alt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alt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alt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alt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alt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5" descr="poza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3818" y="1619672"/>
            <a:ext cx="9286940" cy="2023634"/>
          </a:xfrm>
        </p:spPr>
      </p:pic>
      <p:sp>
        <p:nvSpPr>
          <p:cNvPr id="11" name="Rectangle 10"/>
          <p:cNvSpPr/>
          <p:nvPr/>
        </p:nvSpPr>
        <p:spPr>
          <a:xfrm>
            <a:off x="307934" y="3643306"/>
            <a:ext cx="116443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Obiectul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de activitate al Societății este operarea serviciilor de alimentare cu apă și canalizare a cărui gestiune îi este delegată conform Contractului de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Delegare.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n prezent Operatorul administrează:</a:t>
            </a:r>
          </a:p>
          <a:p>
            <a:pPr algn="just"/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Reţele de apă – 1.092,3 km</a:t>
            </a:r>
          </a:p>
          <a:p>
            <a:pPr algn="just">
              <a:buFont typeface="Arial" charset="0"/>
              <a:buNone/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Reţele canalizare – 621,8 km</a:t>
            </a:r>
          </a:p>
          <a:p>
            <a:pPr algn="just">
              <a:buFont typeface="Arial" charset="0"/>
              <a:buNone/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Staţii de epurare – 11</a:t>
            </a:r>
          </a:p>
          <a:p>
            <a:pPr algn="just">
              <a:buFont typeface="Arial" charset="0"/>
              <a:buNone/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Populaţia deservită: - apă  228.589 locuitori</a:t>
            </a:r>
          </a:p>
          <a:p>
            <a:pPr algn="just">
              <a:buFont typeface="Arial" charset="0"/>
              <a:buNone/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		  - canalizare  171.538 locuitori </a:t>
            </a:r>
          </a:p>
          <a:p>
            <a:pPr algn="just">
              <a:buFont typeface="Arial" charset="0"/>
              <a:buNone/>
            </a:pP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o-RO" altLang="ro-RO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31691" y="922867"/>
            <a:ext cx="10969943" cy="6817784"/>
          </a:xfrm>
        </p:spPr>
        <p:txBody>
          <a:bodyPr/>
          <a:lstStyle/>
          <a:p>
            <a:pPr>
              <a:defRPr/>
            </a:pPr>
            <a:endParaRPr lang="ro-RO" sz="2000" dirty="0" smtClean="0">
              <a:latin typeface="+mj-lt"/>
            </a:endParaRPr>
          </a:p>
          <a:p>
            <a:pPr>
              <a:defRPr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719481" y="251888"/>
            <a:ext cx="10969943" cy="6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ro-RO" sz="3200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</a:t>
            </a:r>
            <a:r>
              <a:rPr lang="en-US" altLang="ro-RO" sz="3200" dirty="0" smtClean="0">
                <a:solidFill>
                  <a:schemeClr val="bg1"/>
                </a:solidFill>
                <a:latin typeface="Calibri" pitchFamily="34" charset="0"/>
              </a:rPr>
              <a:t>                          </a:t>
            </a:r>
            <a:r>
              <a:rPr lang="en-US" altLang="ro-RO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 </a:t>
            </a:r>
            <a:r>
              <a:rPr lang="en-US" altLang="ro-RO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o-RO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5F37-09E2-45B8-BF90-E276A664B8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8012" y="642910"/>
            <a:ext cx="11580813" cy="85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UAT-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uri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UAT-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uri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au delegate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serviciile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Operatorul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regional,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astfel, 1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8 UAT-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operare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municipii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- Baia Mare și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Sighetu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Marma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ora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șe - Baia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Sprie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Seini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Cavnic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Tg.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Lăpu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ș, Vișeu de Sus,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Ulmeni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Tău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ții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Măgherău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ș,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omcuta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Mare;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comune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Recea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Groși,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Coaș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Dumbrăvița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Copalnic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Mănăștur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Săcălășeni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Coltău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, Satulung, Mireşu Mare;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comune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preluate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Groșii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Țibl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șului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Suciu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Lăpuș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Cicîrlău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slide AD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501523" y="1210735"/>
            <a:ext cx="11497545" cy="96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o-RO" sz="33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Repere</a:t>
            </a:r>
            <a:r>
              <a:rPr lang="en-US" altLang="ro-RO" sz="33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33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sz="33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o-RO" sz="33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altLang="ro-RO" sz="33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altLang="ro-RO" sz="33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ro-RO" alt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Desemn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peratorul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egional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ă și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canalizare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asocia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altLang="ro-RO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ro-RO" altLang="ro-RO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Prima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a Master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planului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o-RO" alt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2006-2009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Implementare</a:t>
            </a:r>
            <a:r>
              <a:rPr lang="ro-RO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8 </a:t>
            </a:r>
            <a:r>
              <a:rPr lang="en-US" altLang="ro-RO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ora</a:t>
            </a:r>
            <a:r>
              <a:rPr lang="ro-RO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primul</a:t>
            </a:r>
            <a:r>
              <a:rPr lang="ro-RO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altLang="ro-RO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integrat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mplementat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ș, S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AMTID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„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Reabilitarea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potabil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jude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 în valoare de </a:t>
            </a:r>
            <a:r>
              <a:rPr lang="en-US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o-RO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937</a:t>
            </a:r>
            <a:r>
              <a:rPr lang="ro-RO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661,8</a:t>
            </a:r>
            <a:r>
              <a:rPr lang="ro-RO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€ </a:t>
            </a:r>
            <a:r>
              <a:rPr lang="en-US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	 	-	-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popula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a beneficiară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39.573 </a:t>
            </a:r>
            <a:r>
              <a:rPr lang="ro-RO" altLang="ro-RO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ro-RO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ocuitori</a:t>
            </a:r>
            <a:endParaRPr lang="ro-RO" altLang="ro-RO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ro-RO" alt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Semnarea C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ontractu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elegare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 şi a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tarifare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2008-2011</a:t>
            </a:r>
            <a:endParaRPr lang="ro-RO" alt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alt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altLang="ro-RO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Studiu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SF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documenta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POS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„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Extinderea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reabilitarea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infrastructurii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uzat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 în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jude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aramure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ș’’ </a:t>
            </a:r>
            <a:endParaRPr lang="en-US" altLang="ro-RO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19.868.031 </a:t>
            </a:r>
            <a:r>
              <a:rPr lang="en-US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o-RO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popula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beneficiar</a:t>
            </a:r>
            <a:r>
              <a:rPr lang="ro-RO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56.794 locuitori</a:t>
            </a:r>
            <a:r>
              <a:rPr lang="en-US" altLang="ro-RO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altLang="ro-RO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strategia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tarifare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2011-2014,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atribuirea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contractelor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asisten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tehnic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consultan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alt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o-RO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8523304" y="500034"/>
            <a:ext cx="330411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ADI – </a:t>
            </a:r>
            <a:r>
              <a:rPr lang="en-US" altLang="ro-RO" sz="3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Maramure</a:t>
            </a:r>
            <a:r>
              <a:rPr lang="ro-RO" altLang="ro-RO" sz="3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3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EC8D9-3AD0-47EB-B82E-5920A5E93F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slide A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" y="0"/>
            <a:ext cx="121888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83020" y="1297520"/>
            <a:ext cx="1180580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o-RO" altLang="ro-RO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Semnarea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contractului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finan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POS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nceperea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procedurilor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achizi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public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contractele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ri</a:t>
            </a:r>
            <a:endParaRPr lang="en-US" alt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Atribuirea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contractelor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nceperea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execu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revizuirea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2800" dirty="0" err="1" smtClean="0">
                <a:latin typeface="Times New Roman" pitchFamily="18" charset="0"/>
                <a:cs typeface="Times New Roman" pitchFamily="18" charset="0"/>
              </a:rPr>
              <a:t>Regulamentului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serviciului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 și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800" dirty="0" err="1">
                <a:latin typeface="Times New Roman" pitchFamily="18" charset="0"/>
                <a:cs typeface="Times New Roman" pitchFamily="18" charset="0"/>
              </a:rPr>
              <a:t>uzat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ă, revizuirea Master Planului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revizia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II-a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o-RO" alt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altLang="ro-RO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pt-BR" altLang="ro-RO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altLang="ro-RO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ro-RO" sz="2800" dirty="0" smtClean="0">
                <a:latin typeface="Times New Roman" pitchFamily="18" charset="0"/>
                <a:cs typeface="Times New Roman" pitchFamily="18" charset="0"/>
              </a:rPr>
              <a:t>S-a 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depus cererea de finan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are pentru contractul de asisten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 tehnic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 	pentru preg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tirea aplica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iei de finan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i a documenta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iei de atribuire 	a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altLang="ro-RO" sz="2800" dirty="0" smtClean="0">
                <a:latin typeface="Times New Roman" pitchFamily="18" charset="0"/>
                <a:cs typeface="Times New Roman" pitchFamily="18" charset="0"/>
              </a:rPr>
              <a:t>programului </a:t>
            </a:r>
            <a:r>
              <a:rPr lang="pt-BR" altLang="ro-RO" sz="2800" dirty="0">
                <a:latin typeface="Times New Roman" pitchFamily="18" charset="0"/>
                <a:cs typeface="Times New Roman" pitchFamily="18" charset="0"/>
              </a:rPr>
              <a:t>POIM 2014-2020</a:t>
            </a:r>
            <a:r>
              <a:rPr lang="pt-BR" altLang="ro-RO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alt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altLang="ro-RO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 –</a:t>
            </a:r>
            <a:r>
              <a:rPr lang="ro-RO" altLang="ro-RO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en-US" altLang="ro-RO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altLang="ro-RO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S-a</a:t>
            </a:r>
            <a:r>
              <a:rPr lang="it-IT" altLang="ro-RO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semnat</a:t>
            </a:r>
            <a:r>
              <a:rPr lang="it-IT" altLang="ro-RO" sz="2800" dirty="0">
                <a:latin typeface="Times New Roman" pitchFamily="18" charset="0"/>
                <a:cs typeface="Times New Roman" pitchFamily="18" charset="0"/>
              </a:rPr>
              <a:t> contractul de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o-RO" sz="2800" dirty="0">
                <a:latin typeface="Times New Roman" pitchFamily="18" charset="0"/>
                <a:cs typeface="Times New Roman" pitchFamily="18" charset="0"/>
              </a:rPr>
              <a:t>asisten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it-IT" altLang="ro-RO" sz="2800" dirty="0">
                <a:latin typeface="Times New Roman" pitchFamily="18" charset="0"/>
                <a:cs typeface="Times New Roman" pitchFamily="18" charset="0"/>
              </a:rPr>
              <a:t> tehnic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altLang="ro-RO" sz="2800" dirty="0">
                <a:latin typeface="Times New Roman" pitchFamily="18" charset="0"/>
                <a:cs typeface="Times New Roman" pitchFamily="18" charset="0"/>
              </a:rPr>
              <a:t> pentru POIM 2014-2020,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„Proiectul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regional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dezvoltare </a:t>
            </a:r>
            <a:r>
              <a:rPr lang="ro-RO" altLang="ro-RO" sz="2800" dirty="0">
                <a:latin typeface="Times New Roman" pitchFamily="18" charset="0"/>
                <a:cs typeface="Times New Roman" pitchFamily="18" charset="0"/>
              </a:rPr>
              <a:t>a infrastructurii de apă şi apă uzată din judeţul Maramureş” cu SC EPTISA ROMANIA </a:t>
            </a:r>
            <a:r>
              <a:rPr lang="ro-RO" altLang="ro-RO" sz="2800" dirty="0" smtClean="0">
                <a:latin typeface="Times New Roman" pitchFamily="18" charset="0"/>
                <a:cs typeface="Times New Roman" pitchFamily="18" charset="0"/>
              </a:rPr>
              <a:t>SRL</a:t>
            </a:r>
            <a:endParaRPr lang="ro-RO" alt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8013731" y="444501"/>
            <a:ext cx="2831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o-RO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ADI – Maramure</a:t>
            </a:r>
            <a:r>
              <a:rPr lang="ro-RO" altLang="ro-RO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endParaRPr lang="en-US" altLang="ro-RO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B15E8-4968-4CE8-AF18-BEF5E468FE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432</Words>
  <Application>Microsoft Office PowerPoint</Application>
  <PresentationFormat>Custom</PresentationFormat>
  <Paragraphs>188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Asociația de Dezvoltare Intercomunitară ADI – Maramureș pentru servicii de apă și de canalizare</vt:lpstr>
      <vt:lpstr>                                                                               ADI – Maramureș</vt:lpstr>
      <vt:lpstr>                                                                               ADI – Maramureș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 –Maramureș</vt:lpstr>
      <vt:lpstr>ENTITATI CUPRINSE IN PROIECTUL REGIONAL DE DEZVOLTARE A INFRASTRUCTURII DE APA SI APA UZATA IN JUDETUL MARAMURES IN PERIOADA 2014-2020</vt:lpstr>
      <vt:lpstr>      </vt:lpstr>
      <vt:lpstr>PowerPoint Presentation</vt:lpstr>
      <vt:lpstr>PowerPoint Presentation</vt:lpstr>
      <vt:lpstr>  Direcţii de acţiune: - Gestionare în comun a serviciului de apă şi canalizare - Realizare în comun  de investiţii publice - Creştere progresivă a acoperirii serviciului - Îmbunătăţirea calităţii serviciului, în interes general comun al cetăţenilor  conformarea la standare europene privind protecţia mediului, politica tarifară  coerentă, echilibrată, tarife în limitele de suportabilitate - Principiul „poluatorul plăteşte” - Atragerea fondurilor pentru finanţări pentru investiţii în sisteme de apă şi de canalizare - Consultarea cetăţenilor  în strategia de dezvoltare  - Monitorizare şi controlul   operatorului regional - Asigurarea protecţiei utilizatorilor - Extinderea numărului de membri asociaţi şi a ariei de operare prin acoperirea integrală a judeţului Maramureş  </vt:lpstr>
      <vt:lpstr>Echipa ADI-Maramureş:       Director executiv – Şovre Nelu - 0748198381   Responsabil tehnic – Munteanu Rodica - 0748198238   Responsabil financiar – Buicliu Monica - 0748198231   Responsabil strategie – Mureşan Dorel - 0742276260 e-mail: office@adi-maramures.ro Web: www.adi-maramures.ro         Vă MULţUMIM PENTRU ATENţIE !!!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Asociatia de dezvoltare intercomunitara pentru apa  si canalizare  ADI-Maramures</dc:title>
  <dc:creator>user</dc:creator>
  <cp:lastModifiedBy>Monica-PC</cp:lastModifiedBy>
  <cp:revision>349</cp:revision>
  <cp:lastPrinted>2018-03-19T06:24:56Z</cp:lastPrinted>
  <dcterms:created xsi:type="dcterms:W3CDTF">2011-07-08T09:14:55Z</dcterms:created>
  <dcterms:modified xsi:type="dcterms:W3CDTF">2018-03-19T08:53:54Z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